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65" r:id="rId4"/>
    <p:sldMasterId id="2147484454" r:id="rId5"/>
    <p:sldMasterId id="2147484384" r:id="rId6"/>
    <p:sldMasterId id="2147484407" r:id="rId7"/>
    <p:sldMasterId id="2147484412" r:id="rId8"/>
    <p:sldMasterId id="2147484435" r:id="rId9"/>
  </p:sldMasterIdLst>
  <p:notesMasterIdLst>
    <p:notesMasterId r:id="rId84"/>
  </p:notesMasterIdLst>
  <p:handoutMasterIdLst>
    <p:handoutMasterId r:id="rId85"/>
  </p:handoutMasterIdLst>
  <p:sldIdLst>
    <p:sldId id="1424" r:id="rId10"/>
    <p:sldId id="1378" r:id="rId11"/>
    <p:sldId id="1500" r:id="rId12"/>
    <p:sldId id="1381" r:id="rId13"/>
    <p:sldId id="1414" r:id="rId14"/>
    <p:sldId id="1492" r:id="rId15"/>
    <p:sldId id="1498" r:id="rId16"/>
    <p:sldId id="1493" r:id="rId17"/>
    <p:sldId id="1494" r:id="rId18"/>
    <p:sldId id="1495" r:id="rId19"/>
    <p:sldId id="1496" r:id="rId20"/>
    <p:sldId id="1499" r:id="rId21"/>
    <p:sldId id="1415" r:id="rId22"/>
    <p:sldId id="1416" r:id="rId23"/>
    <p:sldId id="1392" r:id="rId24"/>
    <p:sldId id="1366" r:id="rId25"/>
    <p:sldId id="1425" r:id="rId26"/>
    <p:sldId id="1426" r:id="rId27"/>
    <p:sldId id="1435" r:id="rId28"/>
    <p:sldId id="1436" r:id="rId29"/>
    <p:sldId id="1437" r:id="rId30"/>
    <p:sldId id="1438" r:id="rId31"/>
    <p:sldId id="1439" r:id="rId32"/>
    <p:sldId id="1440" r:id="rId33"/>
    <p:sldId id="1441" r:id="rId34"/>
    <p:sldId id="1442" r:id="rId35"/>
    <p:sldId id="1443" r:id="rId36"/>
    <p:sldId id="1445" r:id="rId37"/>
    <p:sldId id="1446" r:id="rId38"/>
    <p:sldId id="1447" r:id="rId39"/>
    <p:sldId id="1448" r:id="rId40"/>
    <p:sldId id="1449" r:id="rId41"/>
    <p:sldId id="1450" r:id="rId42"/>
    <p:sldId id="1444" r:id="rId43"/>
    <p:sldId id="1451" r:id="rId44"/>
    <p:sldId id="1452" r:id="rId45"/>
    <p:sldId id="1453" r:id="rId46"/>
    <p:sldId id="1454" r:id="rId47"/>
    <p:sldId id="1455" r:id="rId48"/>
    <p:sldId id="1456" r:id="rId49"/>
    <p:sldId id="1457" r:id="rId50"/>
    <p:sldId id="1458" r:id="rId51"/>
    <p:sldId id="1459" r:id="rId52"/>
    <p:sldId id="1460" r:id="rId53"/>
    <p:sldId id="1461" r:id="rId54"/>
    <p:sldId id="1462" r:id="rId55"/>
    <p:sldId id="1463" r:id="rId56"/>
    <p:sldId id="1464" r:id="rId57"/>
    <p:sldId id="1465" r:id="rId58"/>
    <p:sldId id="1466" r:id="rId59"/>
    <p:sldId id="1467" r:id="rId60"/>
    <p:sldId id="1468" r:id="rId61"/>
    <p:sldId id="1469" r:id="rId62"/>
    <p:sldId id="1470" r:id="rId63"/>
    <p:sldId id="1471" r:id="rId64"/>
    <p:sldId id="1472" r:id="rId65"/>
    <p:sldId id="1474" r:id="rId66"/>
    <p:sldId id="1476" r:id="rId67"/>
    <p:sldId id="1477" r:id="rId68"/>
    <p:sldId id="1478" r:id="rId69"/>
    <p:sldId id="1479" r:id="rId70"/>
    <p:sldId id="1480" r:id="rId71"/>
    <p:sldId id="1481" r:id="rId72"/>
    <p:sldId id="1482" r:id="rId73"/>
    <p:sldId id="1483" r:id="rId74"/>
    <p:sldId id="1484" r:id="rId75"/>
    <p:sldId id="1475" r:id="rId76"/>
    <p:sldId id="1485" r:id="rId77"/>
    <p:sldId id="1486" r:id="rId78"/>
    <p:sldId id="1487" r:id="rId79"/>
    <p:sldId id="1488" r:id="rId80"/>
    <p:sldId id="1489" r:id="rId81"/>
    <p:sldId id="1490" r:id="rId82"/>
    <p:sldId id="1491" r:id="rId83"/>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ADF" id="{A073DAE3-B461-442F-A3D3-6642BD875E45}">
          <p14:sldIdLst>
            <p14:sldId id="1424"/>
            <p14:sldId id="1378"/>
            <p14:sldId id="1500"/>
            <p14:sldId id="1381"/>
            <p14:sldId id="1414"/>
            <p14:sldId id="1492"/>
            <p14:sldId id="1498"/>
            <p14:sldId id="1493"/>
            <p14:sldId id="1494"/>
            <p14:sldId id="1495"/>
            <p14:sldId id="1496"/>
            <p14:sldId id="1499"/>
            <p14:sldId id="1415"/>
            <p14:sldId id="1416"/>
            <p14:sldId id="1392"/>
            <p14:sldId id="1366"/>
            <p14:sldId id="1425"/>
            <p14:sldId id="1426"/>
            <p14:sldId id="1435"/>
            <p14:sldId id="1436"/>
            <p14:sldId id="1437"/>
            <p14:sldId id="1438"/>
            <p14:sldId id="1439"/>
            <p14:sldId id="1440"/>
            <p14:sldId id="1441"/>
            <p14:sldId id="1442"/>
            <p14:sldId id="1443"/>
            <p14:sldId id="1445"/>
            <p14:sldId id="1446"/>
            <p14:sldId id="1447"/>
            <p14:sldId id="1448"/>
            <p14:sldId id="1449"/>
            <p14:sldId id="1450"/>
            <p14:sldId id="1444"/>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4"/>
            <p14:sldId id="1476"/>
            <p14:sldId id="1477"/>
            <p14:sldId id="1478"/>
            <p14:sldId id="1479"/>
            <p14:sldId id="1480"/>
            <p14:sldId id="1481"/>
            <p14:sldId id="1482"/>
            <p14:sldId id="1483"/>
            <p14:sldId id="1484"/>
            <p14:sldId id="1475"/>
            <p14:sldId id="1485"/>
            <p14:sldId id="1486"/>
            <p14:sldId id="1487"/>
            <p14:sldId id="1488"/>
            <p14:sldId id="1489"/>
            <p14:sldId id="1490"/>
            <p14:sldId id="1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0000"/>
    <a:srgbClr val="525252"/>
    <a:srgbClr val="FFFFFF"/>
    <a:srgbClr val="002050"/>
    <a:srgbClr val="E81123"/>
    <a:srgbClr val="0078D7"/>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6" autoAdjust="0"/>
    <p:restoredTop sz="91784" autoAdjust="0"/>
  </p:normalViewPr>
  <p:slideViewPr>
    <p:cSldViewPr>
      <p:cViewPr>
        <p:scale>
          <a:sx n="66" d="100"/>
          <a:sy n="66" d="100"/>
        </p:scale>
        <p:origin x="940" y="-8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tableStyles" Target="tableStyles.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12/19/2018 10:13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12/19/2018 10:13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4525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2979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5710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72275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12/19/2018 10:13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smtClean="0">
                <a:solidFill>
                  <a:schemeClr val="tx1"/>
                </a:solidFill>
                <a:effectLst/>
                <a:latin typeface="Segoe UI Light" pitchFamily="34" charset="0"/>
                <a:ea typeface="+mn-ea"/>
                <a:cs typeface="+mn-cs"/>
              </a:rPr>
              <a:t>columns </a:t>
            </a:r>
            <a:r>
              <a:rPr lang="en-US" sz="900" kern="1200" dirty="0">
                <a:solidFill>
                  <a:schemeClr val="tx1"/>
                </a:solidFill>
                <a:effectLst/>
                <a:latin typeface="Segoe UI Light" pitchFamily="34" charset="0"/>
                <a:ea typeface="+mn-ea"/>
                <a:cs typeface="+mn-cs"/>
              </a:rPr>
              <a:t>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12/19/2018 10:13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198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Data Movement requirements: https://azure.microsoft.com/en-us/documentation/articles/data-factory-data-movement-activities/ </a:t>
            </a:r>
          </a:p>
          <a:p>
            <a:pPr marL="228600" indent="-228600">
              <a:buFont typeface="+mj-lt"/>
              <a:buAutoNum type="arabicPeriod"/>
            </a:pPr>
            <a:r>
              <a:rPr lang="en-US" dirty="0"/>
              <a:t>From on-premises, requires Data Management Gateway: https://azure.microsoft.com/en-us/documentation/articles/data-factory-move-data-between-onprem-and-cloud/ </a:t>
            </a:r>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0618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Main </a:t>
            </a:r>
            <a:r>
              <a:rPr lang="en-US" baseline="0" dirty="0"/>
              <a:t>Document Sites: https://azure.microsoft.com/en-us/documentation/articles/data-factory-data-transformation-activities/ </a:t>
            </a:r>
            <a:endParaRPr lang="en-US" dirty="0"/>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0592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9353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https://azure.microsoft.com/en-us/documentation/articles/data-factory-customer-profiling-usecase/ </a:t>
            </a:r>
          </a:p>
          <a:p>
            <a:pPr marL="228600" indent="-228600">
              <a:buFont typeface="+mj-lt"/>
              <a:buAutoNum type="arabicPeriod"/>
            </a:pPr>
            <a:endParaRPr lang="en-US"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Video of this process: https://azure.microsoft.com/en-us/documentation/videos/azure-data-factory-102-analyzing-complex-churn-models-with-azure-data-factory/ </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3855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Main Dataset</a:t>
            </a:r>
            <a:r>
              <a:rPr lang="en-US" baseline="0" dirty="0"/>
              <a:t> </a:t>
            </a:r>
            <a:r>
              <a:rPr lang="en-US" dirty="0"/>
              <a:t>Document Site:</a:t>
            </a:r>
            <a:r>
              <a:rPr lang="en-US" baseline="0" dirty="0"/>
              <a:t> https://azure.microsoft.com/en-us/documentation/articles/data-factory-create-datasets/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79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12/19/2018 10:13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6346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6.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7.xm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7.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8.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14.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Master" Target="../slideMasters/slideMaster6.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hyperlink" Target="https://www.capgemini.com/optimize-your-business-and-it-operations" TargetMode="Externa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7"/>
          <p:cNvPicPr>
            <a:picLocks noChangeAspect="1"/>
          </p:cNvPicPr>
          <p:nvPr/>
        </p:nvPicPr>
        <p:blipFill>
          <a:blip r:embed="rId2" cstate="print"/>
          <a:srcRect/>
          <a:stretch>
            <a:fillRect/>
          </a:stretch>
        </p:blipFill>
        <p:spPr bwMode="auto">
          <a:xfrm>
            <a:off x="3921692" y="0"/>
            <a:ext cx="5404873" cy="6994525"/>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12505" y="6223833"/>
            <a:ext cx="1748731" cy="520271"/>
          </a:xfrm>
          <a:prstGeom prst="rect">
            <a:avLst/>
          </a:prstGeom>
          <a:noFill/>
          <a:ln w="9525">
            <a:noFill/>
            <a:miter lim="800000"/>
            <a:headEnd/>
            <a:tailEnd/>
          </a:ln>
        </p:spPr>
      </p:pic>
      <p:sp>
        <p:nvSpPr>
          <p:cNvPr id="11" name="Title 1"/>
          <p:cNvSpPr>
            <a:spLocks noGrp="1"/>
          </p:cNvSpPr>
          <p:nvPr>
            <p:ph type="ctrTitle"/>
          </p:nvPr>
        </p:nvSpPr>
        <p:spPr>
          <a:xfrm>
            <a:off x="312102" y="3130055"/>
            <a:ext cx="3800339" cy="735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95"/>
              </a:lnSpc>
              <a:defRPr lang="en-US" sz="204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12102" y="4010848"/>
            <a:ext cx="3800339" cy="124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99447" rtl="0" eaLnBrk="1" fontAlgn="auto" latinLnBrk="0" hangingPunct="1">
              <a:lnSpc>
                <a:spcPts val="1377"/>
              </a:lnSpc>
              <a:spcBef>
                <a:spcPts val="0"/>
              </a:spcBef>
              <a:spcAft>
                <a:spcPts val="0"/>
              </a:spcAft>
              <a:buClrTx/>
              <a:buSzTx/>
              <a:buFont typeface="Arial" panose="020B0604020202020204" pitchFamily="34" charset="0"/>
              <a:buNone/>
              <a:tabLst/>
              <a:defRPr lang="en-US" sz="1224"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76679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0" y="2"/>
          <a:ext cx="148966" cy="161911"/>
        </p:xfrm>
        <a:graphic>
          <a:graphicData uri="http://schemas.openxmlformats.org/presentationml/2006/ole">
            <mc:AlternateContent xmlns:mc="http://schemas.openxmlformats.org/markup-compatibility/2006">
              <mc:Choice xmlns:v="urn:schemas-microsoft-com:vml" Requires="v">
                <p:oleObj spid="_x0000_s2072"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8966" cy="161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296300" y="1563966"/>
            <a:ext cx="4238792" cy="4809377"/>
          </a:xfrm>
        </p:spPr>
        <p:txBody>
          <a:bodyPr/>
          <a:lstStyle>
            <a:lvl1pPr>
              <a:defRPr sz="1734"/>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4729035" y="1563967"/>
            <a:ext cx="4238792" cy="4819658"/>
          </a:xfrm>
        </p:spPr>
        <p:txBody>
          <a:bodyPr/>
          <a:lstStyle>
            <a:lvl1pPr>
              <a:defRPr sz="1734"/>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27742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2"/>
          <a:ext cx="148966" cy="161911"/>
        </p:xfrm>
        <a:graphic>
          <a:graphicData uri="http://schemas.openxmlformats.org/presentationml/2006/ole">
            <mc:AlternateContent xmlns:mc="http://schemas.openxmlformats.org/markup-compatibility/2006">
              <mc:Choice xmlns:v="urn:schemas-microsoft-com:vml" Requires="v">
                <p:oleObj spid="_x0000_s3096"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8966" cy="161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555077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160080" y="1865208"/>
            <a:ext cx="2145434" cy="1586722"/>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7" y="1524527"/>
            <a:ext cx="6782512"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397307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994922" y="1865208"/>
            <a:ext cx="2331641" cy="163637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7" y="1524527"/>
            <a:ext cx="6690446"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7151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428867" y="1524116"/>
            <a:ext cx="1671009" cy="174863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9" y="1524527"/>
            <a:ext cx="7024898"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57543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415913" y="1865207"/>
            <a:ext cx="1865313" cy="185657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9" y="1524527"/>
            <a:ext cx="7024898"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761877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415913" y="1865207"/>
            <a:ext cx="1865313" cy="185657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6373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4120"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04476" y="2154000"/>
            <a:ext cx="9022087" cy="4106718"/>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304567" y="1525217"/>
            <a:ext cx="9037185" cy="656425"/>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614381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5144"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617944" y="6575638"/>
            <a:ext cx="4125709" cy="218119"/>
          </a:xfrm>
          <a:prstGeom prst="rect">
            <a:avLst/>
          </a:prstGeom>
        </p:spPr>
        <p:txBody>
          <a:bodyPr lIns="28734" tIns="28734" rIns="0" bIns="28734" anchor="b">
            <a:spAutoFit/>
          </a:bodyPr>
          <a:lstStyle/>
          <a:p>
            <a:pPr algn="r">
              <a:defRPr/>
            </a:pPr>
            <a:r>
              <a:rPr lang="en-US" sz="510">
                <a:solidFill>
                  <a:schemeClr val="bg1"/>
                </a:solidFill>
              </a:rPr>
              <a:t>The information contained in this presentation is proprietary.</a:t>
            </a:r>
          </a:p>
          <a:p>
            <a:pPr algn="r">
              <a:defRPr/>
            </a:pPr>
            <a:r>
              <a:rPr lang="en-US" sz="510">
                <a:solidFill>
                  <a:schemeClr val="bg1"/>
                </a:solidFill>
              </a:rPr>
              <a:t>© 2014 Capgemini. All rights reserved. Rightshore</a:t>
            </a:r>
            <a:r>
              <a:rPr lang="en-US" sz="510" baseline="30000">
                <a:solidFill>
                  <a:schemeClr val="bg1"/>
                </a:solidFill>
              </a:rPr>
              <a:t>®  </a:t>
            </a:r>
            <a:r>
              <a:rPr lang="en-US" sz="510">
                <a:solidFill>
                  <a:schemeClr val="bg1"/>
                </a:solidFill>
              </a:rPr>
              <a:t>is a trademark belonging to Capgemini.</a:t>
            </a:r>
            <a:endParaRPr lang="en-US" sz="510" noProof="1">
              <a:solidFill>
                <a:schemeClr val="bg1"/>
              </a:solidFill>
            </a:endParaRPr>
          </a:p>
        </p:txBody>
      </p:sp>
      <p:sp>
        <p:nvSpPr>
          <p:cNvPr id="4" name="Rectangle 9"/>
          <p:cNvSpPr>
            <a:spLocks noChangeArrowheads="1"/>
          </p:cNvSpPr>
          <p:nvPr userDrawn="1">
            <p:custDataLst>
              <p:tags r:id="rId4"/>
            </p:custDataLst>
          </p:nvPr>
        </p:nvSpPr>
        <p:spPr bwMode="gray">
          <a:xfrm>
            <a:off x="1041389" y="3766749"/>
            <a:ext cx="4010667" cy="2055716"/>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12899" tIns="44284" rIns="187739" bIns="125160" anchor="b"/>
          <a:lstStyle/>
          <a:p>
            <a:pPr algn="just" defTabSz="906503" fontAlgn="auto">
              <a:spcBef>
                <a:spcPts val="0"/>
              </a:spcBef>
              <a:spcAft>
                <a:spcPts val="0"/>
              </a:spcAft>
              <a:defRPr/>
            </a:pPr>
            <a:r>
              <a:rPr lang="en-US" sz="1836" b="1" dirty="0">
                <a:solidFill>
                  <a:schemeClr val="bg1"/>
                </a:solidFill>
                <a:latin typeface="Arial"/>
                <a:cs typeface="Arial"/>
              </a:rPr>
              <a:t>About Capgemini</a:t>
            </a:r>
            <a:endParaRPr lang="en-US" sz="918" dirty="0">
              <a:solidFill>
                <a:schemeClr val="bg1"/>
              </a:solidFill>
            </a:endParaRPr>
          </a:p>
          <a:p>
            <a:pPr algn="just" defTabSz="794759" fontAlgn="auto">
              <a:spcBef>
                <a:spcPts val="0"/>
              </a:spcBef>
              <a:spcAft>
                <a:spcPts val="0"/>
              </a:spcAft>
              <a:defRPr/>
            </a:pPr>
            <a:endParaRPr lang="en-US" sz="918" dirty="0">
              <a:solidFill>
                <a:schemeClr val="bg1"/>
              </a:solidFill>
            </a:endParaRPr>
          </a:p>
          <a:p>
            <a:pPr algn="just" defTabSz="794759" fontAlgn="auto">
              <a:spcBef>
                <a:spcPts val="0"/>
              </a:spcBef>
              <a:spcAft>
                <a:spcPts val="0"/>
              </a:spcAft>
              <a:defRPr/>
            </a:pPr>
            <a:r>
              <a:rPr lang="en-US" sz="918"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94759" fontAlgn="auto">
              <a:spcBef>
                <a:spcPts val="0"/>
              </a:spcBef>
              <a:spcAft>
                <a:spcPts val="0"/>
              </a:spcAft>
              <a:defRPr/>
            </a:pPr>
            <a:r>
              <a:rPr lang="en-US" sz="918"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18" baseline="30000" dirty="0">
                <a:solidFill>
                  <a:schemeClr val="bg1"/>
                </a:solidFill>
              </a:rPr>
              <a:t>TM</a:t>
            </a:r>
            <a:r>
              <a:rPr lang="en-US" sz="918" dirty="0">
                <a:solidFill>
                  <a:schemeClr val="bg1"/>
                </a:solidFill>
              </a:rPr>
              <a:t>, and draws on Rightshore</a:t>
            </a:r>
            <a:r>
              <a:rPr lang="en-US" sz="918" b="1" baseline="30000" dirty="0">
                <a:solidFill>
                  <a:schemeClr val="bg1"/>
                </a:solidFill>
              </a:rPr>
              <a:t> ®</a:t>
            </a:r>
            <a:r>
              <a:rPr lang="en-US" sz="918"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67500" y="3527487"/>
            <a:ext cx="540811" cy="587194"/>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142563" y="3443294"/>
            <a:ext cx="3667477" cy="1908382"/>
          </a:xfrm>
          <a:prstGeom prst="rect">
            <a:avLst/>
          </a:prstGeom>
          <a:noFill/>
          <a:ln w="9525">
            <a:noFill/>
            <a:miter lim="800000"/>
            <a:headEnd/>
            <a:tailEnd/>
          </a:ln>
        </p:spPr>
      </p:pic>
    </p:spTree>
    <p:extLst>
      <p:ext uri="{BB962C8B-B14F-4D97-AF65-F5344CB8AC3E}">
        <p14:creationId xmlns:p14="http://schemas.microsoft.com/office/powerpoint/2010/main" val="2754689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222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17"/>
          <p:cNvPicPr>
            <a:picLocks noChangeAspect="1"/>
          </p:cNvPicPr>
          <p:nvPr/>
        </p:nvPicPr>
        <p:blipFill>
          <a:blip r:embed="rId2" cstate="print"/>
          <a:srcRect t="2" b="46599"/>
          <a:stretch>
            <a:fillRect/>
          </a:stretch>
        </p:blipFill>
        <p:spPr bwMode="auto">
          <a:xfrm>
            <a:off x="2887027" y="1882477"/>
            <a:ext cx="6439538" cy="5112048"/>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12505" y="412333"/>
            <a:ext cx="1748731" cy="520271"/>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883619" y="4240437"/>
            <a:ext cx="4130845" cy="1100990"/>
          </a:xfrm>
        </p:spPr>
        <p:txBody>
          <a:bodyPr anchor="b">
            <a:normAutofit/>
          </a:bodyPr>
          <a:lstStyle>
            <a:lvl1pPr algn="r">
              <a:lnSpc>
                <a:spcPts val="2295"/>
              </a:lnSpc>
              <a:defRPr sz="204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882578" y="5488613"/>
            <a:ext cx="4131886" cy="1100990"/>
          </a:xfrm>
        </p:spPr>
        <p:txBody>
          <a:bodyPr>
            <a:normAutofit/>
          </a:bodyPr>
          <a:lstStyle>
            <a:lvl1pPr marL="0" algn="r">
              <a:lnSpc>
                <a:spcPts val="1683"/>
              </a:lnSpc>
              <a:defRPr sz="1428">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644438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3915" y="1851492"/>
            <a:ext cx="8950196" cy="45551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r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963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73916" y="0"/>
            <a:ext cx="8510516" cy="1126896"/>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173915" y="1851491"/>
            <a:ext cx="8950196" cy="45551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173916" y="1171473"/>
            <a:ext cx="8950196" cy="514090"/>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169653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173916" y="2249221"/>
            <a:ext cx="4130860" cy="4157381"/>
          </a:xfrm>
          <a:prstGeom prst="rect">
            <a:avLst/>
          </a:prstGeom>
        </p:spPr>
        <p:txBody>
          <a:bodyPr>
            <a:noAutofit/>
          </a:bodyPr>
          <a:lstStyle>
            <a:lvl1pPr>
              <a:lnSpc>
                <a:spcPct val="100000"/>
              </a:lnSpc>
              <a:spcBef>
                <a:spcPts val="0"/>
              </a:spcBef>
              <a:defRPr sz="1224"/>
            </a:lvl1pPr>
            <a:lvl2pPr>
              <a:lnSpc>
                <a:spcPct val="100000"/>
              </a:lnSpc>
              <a:spcBef>
                <a:spcPts val="0"/>
              </a:spcBef>
              <a:defRPr sz="1224"/>
            </a:lvl2pPr>
            <a:lvl3pPr>
              <a:lnSpc>
                <a:spcPct val="100000"/>
              </a:lnSpc>
              <a:spcBef>
                <a:spcPts val="0"/>
              </a:spcBef>
              <a:defRPr sz="1224"/>
            </a:lvl3pPr>
            <a:lvl4pPr>
              <a:lnSpc>
                <a:spcPct val="100000"/>
              </a:lnSpc>
              <a:spcBef>
                <a:spcPts val="0"/>
              </a:spcBef>
              <a:defRPr sz="1224"/>
            </a:lvl4pPr>
            <a:lvl5pPr>
              <a:lnSpc>
                <a:spcPct val="100000"/>
              </a:lnSpc>
              <a:spcBef>
                <a:spcPts val="0"/>
              </a:spcBef>
              <a:defRPr sz="12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173916" y="1449278"/>
            <a:ext cx="4130860" cy="758798"/>
          </a:xfrm>
          <a:prstGeom prst="rect">
            <a:avLst/>
          </a:prstGeom>
        </p:spPr>
        <p:txBody>
          <a:bodyPr anchor="ctr" anchorCtr="0">
            <a:noAutofit/>
          </a:bodyPr>
          <a:lstStyle>
            <a:lvl1pPr>
              <a:lnSpc>
                <a:spcPct val="100000"/>
              </a:lnSpc>
              <a:defRPr sz="1377" b="1">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952454" y="1449278"/>
            <a:ext cx="4130860" cy="758798"/>
          </a:xfrm>
          <a:prstGeom prst="rect">
            <a:avLst/>
          </a:prstGeom>
        </p:spPr>
        <p:txBody>
          <a:bodyPr anchor="ctr" anchorCtr="0">
            <a:noAutofit/>
          </a:bodyPr>
          <a:lstStyle>
            <a:lvl1pPr>
              <a:lnSpc>
                <a:spcPct val="100000"/>
              </a:lnSpc>
              <a:defRPr sz="1377" b="1">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dirty="0"/>
              <a:t>Click to insert title</a:t>
            </a:r>
          </a:p>
        </p:txBody>
      </p:sp>
      <p:sp>
        <p:nvSpPr>
          <p:cNvPr id="2" name="Titre 1"/>
          <p:cNvSpPr>
            <a:spLocks noGrp="1"/>
          </p:cNvSpPr>
          <p:nvPr>
            <p:ph type="title"/>
          </p:nvPr>
        </p:nvSpPr>
        <p:spPr>
          <a:xfrm>
            <a:off x="173916" y="0"/>
            <a:ext cx="8510516" cy="1126896"/>
          </a:xfrm>
        </p:spPr>
        <p:txBody>
          <a:bodyPr/>
          <a:lstStyle/>
          <a:p>
            <a:r>
              <a:rPr lang="en-US" smtClean="0"/>
              <a:t>Click to edit Master title style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952454" y="2249221"/>
            <a:ext cx="4130860" cy="4157381"/>
          </a:xfrm>
          <a:prstGeom prst="rect">
            <a:avLst/>
          </a:prstGeom>
        </p:spPr>
        <p:txBody>
          <a:bodyPr>
            <a:noAutofit/>
          </a:bodyPr>
          <a:lstStyle>
            <a:lvl1pPr>
              <a:lnSpc>
                <a:spcPct val="100000"/>
              </a:lnSpc>
              <a:spcBef>
                <a:spcPts val="0"/>
              </a:spcBef>
              <a:defRPr sz="1224"/>
            </a:lvl1pPr>
            <a:lvl2pPr>
              <a:lnSpc>
                <a:spcPct val="100000"/>
              </a:lnSpc>
              <a:spcBef>
                <a:spcPts val="0"/>
              </a:spcBef>
              <a:defRPr sz="1224"/>
            </a:lvl2pPr>
            <a:lvl3pPr>
              <a:lnSpc>
                <a:spcPct val="100000"/>
              </a:lnSpc>
              <a:spcBef>
                <a:spcPts val="0"/>
              </a:spcBef>
              <a:defRPr sz="1224"/>
            </a:lvl3pPr>
            <a:lvl4pPr>
              <a:lnSpc>
                <a:spcPct val="100000"/>
              </a:lnSpc>
              <a:spcBef>
                <a:spcPts val="0"/>
              </a:spcBef>
              <a:defRPr sz="1224"/>
            </a:lvl4pPr>
            <a:lvl5pPr>
              <a:lnSpc>
                <a:spcPct val="100000"/>
              </a:lnSpc>
              <a:spcBef>
                <a:spcPts val="0"/>
              </a:spcBef>
              <a:defRPr sz="12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025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173917"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173917"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3299607"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3299607"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6413638"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6413638"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7743641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718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703775" cy="437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77"/>
          </a:p>
        </p:txBody>
      </p:sp>
      <p:sp>
        <p:nvSpPr>
          <p:cNvPr id="21510" name="Freeform 6"/>
          <p:cNvSpPr>
            <a:spLocks/>
          </p:cNvSpPr>
          <p:nvPr userDrawn="1"/>
        </p:nvSpPr>
        <p:spPr bwMode="auto">
          <a:xfrm>
            <a:off x="0" y="0"/>
            <a:ext cx="703775" cy="1168991"/>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69949" tIns="34975" rIns="69949" bIns="34975" numCol="1" anchor="t" anchorCtr="0" compatLnSpc="1">
            <a:prstTxWarp prst="textNoShape">
              <a:avLst/>
            </a:prstTxWarp>
          </a:bodyPr>
          <a:lstStyle/>
          <a:p>
            <a:endParaRPr lang="en-GB" sz="1377"/>
          </a:p>
        </p:txBody>
      </p:sp>
      <p:sp>
        <p:nvSpPr>
          <p:cNvPr id="2" name="Title 1"/>
          <p:cNvSpPr>
            <a:spLocks noGrp="1"/>
          </p:cNvSpPr>
          <p:nvPr>
            <p:ph type="title"/>
          </p:nvPr>
        </p:nvSpPr>
        <p:spPr>
          <a:xfrm>
            <a:off x="745752" y="0"/>
            <a:ext cx="7938679" cy="1126896"/>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173914" y="1851490"/>
            <a:ext cx="8950196" cy="4556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745752" y="1171473"/>
            <a:ext cx="8369506" cy="514090"/>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9712"/>
            <a:ext cx="699492" cy="932603"/>
          </a:xfrm>
        </p:spPr>
        <p:txBody>
          <a:bodyPr anchor="ctr">
            <a:normAutofit/>
          </a:bodyPr>
          <a:lstStyle>
            <a:lvl1pPr marL="0" indent="0" algn="ctr" defTabSz="699516" rtl="0" eaLnBrk="1" latinLnBrk="0" hangingPunct="1">
              <a:lnSpc>
                <a:spcPct val="90000"/>
              </a:lnSpc>
              <a:spcBef>
                <a:spcPts val="765"/>
              </a:spcBef>
              <a:buFont typeface="Arial" panose="020B0604020202020204" pitchFamily="34" charset="0"/>
              <a:buNone/>
              <a:defRPr lang="en-GB" sz="306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2055877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820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54172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923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8805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flipV="1">
            <a:off x="1" y="0"/>
            <a:ext cx="3980934" cy="3181823"/>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77" dirty="0"/>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99074" y="5383506"/>
            <a:ext cx="2521849" cy="338595"/>
          </a:xfrm>
          <a:prstGeom prst="rect">
            <a:avLst/>
          </a:prstGeom>
          <a:noFill/>
        </p:spPr>
        <p:txBody>
          <a:bodyPr anchor="ctr">
            <a:noAutofit/>
          </a:bodyPr>
          <a:lstStyle>
            <a:lvl1pPr algn="l">
              <a:defRPr sz="1224" b="1">
                <a:solidFill>
                  <a:schemeClr val="accent2"/>
                </a:solidFill>
              </a:defRPr>
            </a:lvl1pPr>
            <a:lvl2pPr>
              <a:defRPr sz="1071"/>
            </a:lvl2pPr>
            <a:lvl3pPr>
              <a:defRPr sz="918"/>
            </a:lvl3pPr>
            <a:lvl4pPr>
              <a:defRPr sz="841"/>
            </a:lvl4pPr>
            <a:lvl5pPr>
              <a:defRPr sz="841"/>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99074" y="3994315"/>
            <a:ext cx="2521849" cy="420572"/>
          </a:xfrm>
          <a:prstGeom prst="rect">
            <a:avLst/>
          </a:prstGeom>
          <a:noFill/>
        </p:spPr>
        <p:txBody>
          <a:bodyPr anchor="ctr">
            <a:noAutofit/>
          </a:bodyPr>
          <a:lstStyle>
            <a:lvl1pPr algn="l">
              <a:defRPr sz="1530" b="1">
                <a:solidFill>
                  <a:schemeClr val="accent2"/>
                </a:solidFill>
              </a:defRPr>
            </a:lvl1pPr>
            <a:lvl2pPr>
              <a:defRPr sz="1071"/>
            </a:lvl2pPr>
            <a:lvl3pPr>
              <a:defRPr sz="918"/>
            </a:lvl3pPr>
            <a:lvl4pPr>
              <a:defRPr sz="841"/>
            </a:lvl4pPr>
            <a:lvl5pPr>
              <a:defRPr sz="841"/>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98272" y="4430577"/>
            <a:ext cx="2527584" cy="912654"/>
          </a:xfrm>
          <a:prstGeom prst="rect">
            <a:avLst/>
          </a:prstGeom>
        </p:spPr>
        <p:txBody>
          <a:bodyPr>
            <a:noAutofit/>
          </a:bodyPr>
          <a:lstStyle>
            <a:lvl1pPr>
              <a:lnSpc>
                <a:spcPct val="100000"/>
              </a:lnSpc>
              <a:defRPr sz="1071">
                <a:solidFill>
                  <a:schemeClr val="tx1"/>
                </a:solidFill>
              </a:defRPr>
            </a:lvl1pPr>
            <a:lvl2pPr>
              <a:lnSpc>
                <a:spcPct val="100000"/>
              </a:lnSpc>
              <a:defRPr sz="1071"/>
            </a:lvl2pPr>
            <a:lvl3pPr>
              <a:lnSpc>
                <a:spcPct val="100000"/>
              </a:lnSpc>
              <a:defRPr sz="1071"/>
            </a:lvl3pPr>
            <a:lvl4pPr>
              <a:lnSpc>
                <a:spcPct val="100000"/>
              </a:lnSpc>
              <a:defRPr sz="1071"/>
            </a:lvl4pPr>
            <a:lvl5pPr>
              <a:lnSpc>
                <a:spcPct val="100000"/>
              </a:lnSpc>
              <a:defRPr sz="1071"/>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98272" y="5712906"/>
            <a:ext cx="2522651" cy="728075"/>
          </a:xfrm>
          <a:prstGeom prst="rect">
            <a:avLst/>
          </a:prstGeom>
        </p:spPr>
        <p:txBody>
          <a:bodyPr>
            <a:noAutofit/>
          </a:bodyPr>
          <a:lstStyle>
            <a:lvl1pPr>
              <a:lnSpc>
                <a:spcPct val="100000"/>
              </a:lnSpc>
              <a:defRPr sz="1071">
                <a:solidFill>
                  <a:schemeClr val="tx1"/>
                </a:solidFill>
              </a:defRPr>
            </a:lvl1pPr>
            <a:lvl2pPr>
              <a:lnSpc>
                <a:spcPct val="100000"/>
              </a:lnSpc>
              <a:defRPr sz="1071"/>
            </a:lvl2pPr>
            <a:lvl3pPr>
              <a:lnSpc>
                <a:spcPct val="100000"/>
              </a:lnSpc>
              <a:defRPr sz="1071"/>
            </a:lvl3pPr>
            <a:lvl4pPr>
              <a:lnSpc>
                <a:spcPct val="100000"/>
              </a:lnSpc>
              <a:defRPr sz="1071"/>
            </a:lvl4pPr>
            <a:lvl5pPr>
              <a:lnSpc>
                <a:spcPct val="100000"/>
              </a:lnSpc>
              <a:defRPr sz="1071"/>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1056576" y="1169868"/>
            <a:ext cx="1995987" cy="251478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77"/>
          </a:p>
        </p:txBody>
      </p:sp>
    </p:spTree>
    <p:extLst>
      <p:ext uri="{BB962C8B-B14F-4D97-AF65-F5344CB8AC3E}">
        <p14:creationId xmlns:p14="http://schemas.microsoft.com/office/powerpoint/2010/main" val="142611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E46D9F05-374B-475D-A497-6123A8C64DA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413311" y="2762848"/>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51" name="Text Placeholder 7">
            <a:extLst/>
          </p:cNvPr>
          <p:cNvSpPr>
            <a:spLocks noGrp="1"/>
          </p:cNvSpPr>
          <p:nvPr>
            <p:ph type="body" sz="quarter" idx="33"/>
          </p:nvPr>
        </p:nvSpPr>
        <p:spPr>
          <a:xfrm>
            <a:off x="1413311" y="3717587"/>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9" name="Picture Placeholder 48">
            <a:extLst/>
          </p:cNvPr>
          <p:cNvSpPr>
            <a:spLocks noGrp="1"/>
          </p:cNvSpPr>
          <p:nvPr>
            <p:ph type="pic" sz="quarter" idx="10"/>
          </p:nvPr>
        </p:nvSpPr>
        <p:spPr>
          <a:xfrm>
            <a:off x="5013029" y="2101598"/>
            <a:ext cx="3756128" cy="2776762"/>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413311" y="4722453"/>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7" name="Title Placeholder 1">
            <a:extLst/>
          </p:cNvPr>
          <p:cNvSpPr>
            <a:spLocks noGrp="1"/>
          </p:cNvSpPr>
          <p:nvPr>
            <p:ph type="title"/>
          </p:nvPr>
        </p:nvSpPr>
        <p:spPr>
          <a:xfrm>
            <a:off x="312103" y="412872"/>
            <a:ext cx="754606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21758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649003" y="0"/>
            <a:ext cx="6677560" cy="6994525"/>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8" name="Retângulo 43">
            <a:extLst/>
          </p:cNvPr>
          <p:cNvSpPr/>
          <p:nvPr userDrawn="1"/>
        </p:nvSpPr>
        <p:spPr>
          <a:xfrm>
            <a:off x="7265330"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5C301856-FAC1-408F-945A-04729EDF2F15}"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12100" y="2248758"/>
            <a:ext cx="2768333" cy="2982851"/>
          </a:xfrm>
          <a:prstGeom prst="rect">
            <a:avLst/>
          </a:prstGeom>
        </p:spPr>
        <p:txBody>
          <a:bodyPr anchor="b">
            <a:normAutofit/>
          </a:bodyPr>
          <a:lstStyle>
            <a:lvl1pPr>
              <a:lnSpc>
                <a:spcPts val="4743"/>
              </a:lnSpc>
              <a:defRPr sz="4182">
                <a:solidFill>
                  <a:srgbClr val="2C004B"/>
                </a:solidFill>
              </a:defRPr>
            </a:lvl1pPr>
            <a:lvl2pPr marL="349698" indent="0">
              <a:lnSpc>
                <a:spcPts val="4743"/>
              </a:lnSpc>
              <a:buNone/>
              <a:defRPr sz="4182">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0" y="5378444"/>
            <a:ext cx="2768333" cy="689274"/>
          </a:xfrm>
          <a:prstGeom prst="rect">
            <a:avLst/>
          </a:prstGeom>
        </p:spPr>
        <p:txBody>
          <a:bodyPr>
            <a:normAutofit/>
          </a:bodyPr>
          <a:lstStyle>
            <a:lvl1pPr>
              <a:lnSpc>
                <a:spcPts val="1377"/>
              </a:lnSpc>
              <a:defRPr sz="1224">
                <a:solidFill>
                  <a:srgbClr val="2C004B"/>
                </a:solidFill>
              </a:defRPr>
            </a:lvl1pPr>
            <a:lvl2pPr marL="349698" indent="0">
              <a:buNone/>
              <a:defRPr sz="1428">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44300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6" name="Freeform 11"/>
          <p:cNvSpPr>
            <a:spLocks/>
          </p:cNvSpPr>
          <p:nvPr/>
        </p:nvSpPr>
        <p:spPr bwMode="auto">
          <a:xfrm rot="16200000" flipH="1">
            <a:off x="4063016" y="820478"/>
            <a:ext cx="6480729" cy="4839774"/>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9945" tIns="34973" rIns="69945" bIns="34973"/>
          <a:lstStyle/>
          <a:p>
            <a:pPr defTabSz="794759" fontAlgn="auto">
              <a:spcBef>
                <a:spcPts val="0"/>
              </a:spcBef>
              <a:spcAft>
                <a:spcPts val="0"/>
              </a:spcAft>
              <a:defRPr/>
            </a:pPr>
            <a:endParaRPr lang="en-US" sz="1836" dirty="0">
              <a:latin typeface="+mn-lt"/>
              <a:cs typeface="+mn-cs"/>
            </a:endParaRPr>
          </a:p>
        </p:txBody>
      </p:sp>
      <p:sp>
        <p:nvSpPr>
          <p:cNvPr id="10" name="Text Placeholder 13">
            <a:extLst/>
          </p:cNvPr>
          <p:cNvSpPr>
            <a:spLocks noGrp="1"/>
          </p:cNvSpPr>
          <p:nvPr>
            <p:ph type="body" sz="quarter" idx="11"/>
          </p:nvPr>
        </p:nvSpPr>
        <p:spPr>
          <a:xfrm>
            <a:off x="312102" y="2322200"/>
            <a:ext cx="4130844" cy="887269"/>
          </a:xfrm>
        </p:spPr>
        <p:txBody>
          <a:bodyPr anchor="b">
            <a:normAutofit/>
          </a:bodyPr>
          <a:lstStyle>
            <a:lvl1pPr>
              <a:lnSpc>
                <a:spcPts val="2295"/>
              </a:lnSpc>
              <a:defRPr sz="2040">
                <a:solidFill>
                  <a:schemeClr val="tx2"/>
                </a:solidFill>
              </a:defRPr>
            </a:lvl1pPr>
            <a:lvl2pPr>
              <a:defRPr sz="1836">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2" y="3326770"/>
            <a:ext cx="4130844" cy="1220156"/>
          </a:xfrm>
        </p:spPr>
        <p:txBody>
          <a:bodyPr>
            <a:normAutofit/>
          </a:bodyPr>
          <a:lstStyle>
            <a:lvl1pPr>
              <a:lnSpc>
                <a:spcPts val="1377"/>
              </a:lnSpc>
              <a:defRPr sz="1224">
                <a:solidFill>
                  <a:schemeClr val="accent2"/>
                </a:solidFill>
              </a:defRPr>
            </a:lvl1pPr>
            <a:lvl2pPr>
              <a:defRPr sz="1224">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6533298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607416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sp>
        <p:nvSpPr>
          <p:cNvPr id="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D17D1642-142A-495B-8834-623AFE8BAE5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6"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6193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DDD752-00AF-4261-9612-9CCF64EF8F9B}"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12102" y="145650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6">
            <a:extLst/>
          </p:cNvPr>
          <p:cNvSpPr>
            <a:spLocks noGrp="1"/>
          </p:cNvSpPr>
          <p:nvPr>
            <p:ph type="chart" sz="quarter" idx="10"/>
          </p:nvPr>
        </p:nvSpPr>
        <p:spPr>
          <a:xfrm>
            <a:off x="312102"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773796"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773796" y="1441004"/>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12102" y="4162701"/>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Chart Placeholder 16">
            <a:extLst/>
          </p:cNvPr>
          <p:cNvSpPr>
            <a:spLocks noGrp="1"/>
          </p:cNvSpPr>
          <p:nvPr>
            <p:ph type="chart" sz="quarter" idx="17"/>
          </p:nvPr>
        </p:nvSpPr>
        <p:spPr>
          <a:xfrm>
            <a:off x="312102"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773796"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773796" y="414719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3767195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2" y="1515481"/>
            <a:ext cx="4914257" cy="5479045"/>
          </a:xfrm>
          <a:prstGeom prst="rect">
            <a:avLst/>
          </a:prstGeom>
          <a:noFill/>
          <a:ln w="9525">
            <a:noFill/>
            <a:miter lim="800000"/>
            <a:headEnd/>
            <a:tailEnd/>
          </a:ln>
        </p:spPr>
      </p:pic>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291DE029-46B5-48F6-8376-CE2183B9426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177638" y="1293664"/>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2"/>
          </p:nvPr>
        </p:nvSpPr>
        <p:spPr>
          <a:xfrm>
            <a:off x="6177638" y="1965911"/>
            <a:ext cx="2836831" cy="566506"/>
          </a:xfrm>
          <a:prstGeom prst="rect">
            <a:avLst/>
          </a:prstGeom>
        </p:spPr>
        <p:txBody>
          <a:bodyPr anchor="ctr">
            <a:noAutofit/>
          </a:bodyPr>
          <a:lstStyle>
            <a:lvl1pPr marL="0" marR="0" indent="0" algn="l" defTabSz="699395" rtl="0" eaLnBrk="1" fontAlgn="auto" latinLnBrk="0" hangingPunct="1">
              <a:lnSpc>
                <a:spcPts val="1224"/>
              </a:lnSpc>
              <a:spcBef>
                <a:spcPts val="0"/>
              </a:spcBef>
              <a:spcAft>
                <a:spcPts val="459"/>
              </a:spcAft>
              <a:buClrTx/>
              <a:buSzTx/>
              <a:buFont typeface="Arial" panose="020B0604020202020204" pitchFamily="34" charset="0"/>
              <a:buNone/>
              <a:tabLs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1" name="Text Placeholder 7">
            <a:extLst/>
          </p:cNvPr>
          <p:cNvSpPr>
            <a:spLocks noGrp="1"/>
          </p:cNvSpPr>
          <p:nvPr>
            <p:ph type="body" sz="quarter" idx="13"/>
          </p:nvPr>
        </p:nvSpPr>
        <p:spPr>
          <a:xfrm>
            <a:off x="6177638" y="263815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2" name="Text Placeholder 7">
            <a:extLst/>
          </p:cNvPr>
          <p:cNvSpPr>
            <a:spLocks noGrp="1"/>
          </p:cNvSpPr>
          <p:nvPr>
            <p:ph type="body" sz="quarter" idx="14"/>
          </p:nvPr>
        </p:nvSpPr>
        <p:spPr>
          <a:xfrm>
            <a:off x="6177638" y="3310403"/>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7">
            <a:extLst/>
          </p:cNvPr>
          <p:cNvSpPr>
            <a:spLocks noGrp="1"/>
          </p:cNvSpPr>
          <p:nvPr>
            <p:ph type="body" sz="quarter" idx="15"/>
          </p:nvPr>
        </p:nvSpPr>
        <p:spPr>
          <a:xfrm>
            <a:off x="6177638" y="3982649"/>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4" name="Text Placeholder 7">
            <a:extLst/>
          </p:cNvPr>
          <p:cNvSpPr>
            <a:spLocks noGrp="1"/>
          </p:cNvSpPr>
          <p:nvPr>
            <p:ph type="body" sz="quarter" idx="16"/>
          </p:nvPr>
        </p:nvSpPr>
        <p:spPr>
          <a:xfrm>
            <a:off x="6177638" y="465489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5" name="Text Placeholder 7">
            <a:extLst/>
          </p:cNvPr>
          <p:cNvSpPr>
            <a:spLocks noGrp="1"/>
          </p:cNvSpPr>
          <p:nvPr>
            <p:ph type="body" sz="quarter" idx="17"/>
          </p:nvPr>
        </p:nvSpPr>
        <p:spPr>
          <a:xfrm>
            <a:off x="6177638" y="5327142"/>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6" name="Text Placeholder 7">
            <a:extLst/>
          </p:cNvPr>
          <p:cNvSpPr>
            <a:spLocks noGrp="1"/>
          </p:cNvSpPr>
          <p:nvPr>
            <p:ph type="body" sz="quarter" idx="18"/>
          </p:nvPr>
        </p:nvSpPr>
        <p:spPr>
          <a:xfrm>
            <a:off x="6177638" y="5999388"/>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8" name="Picture Placeholder 47">
            <a:extLst/>
          </p:cNvPr>
          <p:cNvSpPr>
            <a:spLocks noGrp="1"/>
          </p:cNvSpPr>
          <p:nvPr>
            <p:ph type="pic" sz="quarter" idx="19"/>
          </p:nvPr>
        </p:nvSpPr>
        <p:spPr>
          <a:xfrm>
            <a:off x="4" y="1408620"/>
            <a:ext cx="5733165" cy="558590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4294751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245531" y="746948"/>
            <a:ext cx="5081034" cy="6247578"/>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3CEA829B-5D26-4BC5-9F10-6B0E77751333}"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64147" y="3991705"/>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13"/>
          </p:nvPr>
        </p:nvSpPr>
        <p:spPr>
          <a:xfrm>
            <a:off x="1564147" y="5213162"/>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5" name="Text Placeholder 7">
            <a:extLst/>
          </p:cNvPr>
          <p:cNvSpPr>
            <a:spLocks noGrp="1"/>
          </p:cNvSpPr>
          <p:nvPr>
            <p:ph type="body" sz="quarter" idx="10"/>
          </p:nvPr>
        </p:nvSpPr>
        <p:spPr>
          <a:xfrm>
            <a:off x="312105" y="1442140"/>
            <a:ext cx="4817726" cy="912654"/>
          </a:xfrm>
          <a:prstGeom prst="rect">
            <a:avLst/>
          </a:prstGeom>
        </p:spPr>
        <p:txBody>
          <a:bodyPr>
            <a:noAutofit/>
          </a:bodyPr>
          <a:lstStyle>
            <a:lvl1pPr>
              <a:lnSpc>
                <a:spcPts val="1683"/>
              </a:lnSpc>
              <a:defRPr sz="1428"/>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11"/>
          </p:nvPr>
        </p:nvSpPr>
        <p:spPr>
          <a:xfrm>
            <a:off x="1564147" y="2663594"/>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4"/>
          </p:nvPr>
        </p:nvSpPr>
        <p:spPr>
          <a:xfrm>
            <a:off x="5654798" y="5381770"/>
            <a:ext cx="3359666" cy="744048"/>
          </a:xfrm>
          <a:prstGeom prst="rect">
            <a:avLst/>
          </a:prstGeom>
        </p:spPr>
        <p:txBody>
          <a:bodyPr>
            <a:noAutofit/>
          </a:bodyPr>
          <a:lstStyle>
            <a:lvl1pPr algn="r">
              <a:lnSpc>
                <a:spcPts val="1377"/>
              </a:lnSpc>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42">
            <a:extLst/>
          </p:cNvPr>
          <p:cNvSpPr>
            <a:spLocks noGrp="1"/>
          </p:cNvSpPr>
          <p:nvPr>
            <p:ph type="body" sz="quarter" idx="15"/>
          </p:nvPr>
        </p:nvSpPr>
        <p:spPr>
          <a:xfrm>
            <a:off x="5654798" y="4223197"/>
            <a:ext cx="3359666" cy="994129"/>
          </a:xfrm>
          <a:prstGeom prst="rect">
            <a:avLst/>
          </a:prstGeom>
        </p:spPr>
        <p:txBody>
          <a:bodyPr anchor="b">
            <a:noAutofit/>
          </a:bodyPr>
          <a:lstStyle>
            <a:lvl1pPr algn="r">
              <a:lnSpc>
                <a:spcPts val="2295"/>
              </a:lnSpc>
              <a:defRPr sz="204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78534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752478"/>
            <a:ext cx="4789579" cy="42420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3" name="Oval 20">
            <a:extLst/>
          </p:cNvPr>
          <p:cNvSpPr/>
          <p:nvPr userDrawn="1"/>
        </p:nvSpPr>
        <p:spPr>
          <a:xfrm>
            <a:off x="582910" y="1049179"/>
            <a:ext cx="1996468" cy="25150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D519C86-D92F-49B0-B1A6-A4911968F8F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tx2"/>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706140" y="1397626"/>
            <a:ext cx="2308324" cy="4778073"/>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706140"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4">
            <a:extLst/>
          </p:cNvPr>
          <p:cNvSpPr>
            <a:spLocks noGrp="1"/>
          </p:cNvSpPr>
          <p:nvPr>
            <p:ph type="body" sz="quarter" idx="18"/>
          </p:nvPr>
        </p:nvSpPr>
        <p:spPr>
          <a:xfrm>
            <a:off x="4127722"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14"/>
          </p:nvPr>
        </p:nvSpPr>
        <p:spPr>
          <a:xfrm>
            <a:off x="599078" y="5062736"/>
            <a:ext cx="2521849" cy="338596"/>
          </a:xfrm>
          <a:prstGeom prst="rect">
            <a:avLst/>
          </a:prstGeom>
          <a:noFill/>
        </p:spPr>
        <p:txBody>
          <a:bodyPr anchor="ctr">
            <a:noAutofit/>
          </a:bodyPr>
          <a:lstStyle>
            <a:lvl1pPr algn="l">
              <a:defRPr sz="1224"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3" name="Text Placeholder 4">
            <a:extLst/>
          </p:cNvPr>
          <p:cNvSpPr>
            <a:spLocks noGrp="1"/>
          </p:cNvSpPr>
          <p:nvPr>
            <p:ph type="body" sz="quarter" idx="13"/>
          </p:nvPr>
        </p:nvSpPr>
        <p:spPr>
          <a:xfrm>
            <a:off x="599078" y="3673545"/>
            <a:ext cx="2521849" cy="420572"/>
          </a:xfrm>
          <a:prstGeom prst="rect">
            <a:avLst/>
          </a:prstGeom>
          <a:noFill/>
        </p:spPr>
        <p:txBody>
          <a:bodyPr anchor="ctr">
            <a:noAutofit/>
          </a:bodyPr>
          <a:lstStyle>
            <a:lvl1pPr algn="l">
              <a:spcAft>
                <a:spcPts val="0"/>
              </a:spcAft>
              <a:defRPr sz="1428"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4" name="Text Placeholder 7">
            <a:extLst/>
          </p:cNvPr>
          <p:cNvSpPr>
            <a:spLocks noGrp="1"/>
          </p:cNvSpPr>
          <p:nvPr>
            <p:ph type="body" sz="quarter" idx="10"/>
          </p:nvPr>
        </p:nvSpPr>
        <p:spPr>
          <a:xfrm>
            <a:off x="598272" y="4109806"/>
            <a:ext cx="2527584" cy="912654"/>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27" name="Text Placeholder 7">
            <a:extLst/>
          </p:cNvPr>
          <p:cNvSpPr>
            <a:spLocks noGrp="1"/>
          </p:cNvSpPr>
          <p:nvPr>
            <p:ph type="body" sz="quarter" idx="15"/>
          </p:nvPr>
        </p:nvSpPr>
        <p:spPr>
          <a:xfrm>
            <a:off x="598276" y="5392135"/>
            <a:ext cx="2522651" cy="728075"/>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1" name="Text Placeholder 30">
            <a:extLst/>
          </p:cNvPr>
          <p:cNvSpPr>
            <a:spLocks noGrp="1"/>
          </p:cNvSpPr>
          <p:nvPr>
            <p:ph type="body" sz="quarter" idx="17"/>
          </p:nvPr>
        </p:nvSpPr>
        <p:spPr>
          <a:xfrm>
            <a:off x="4126098" y="1397630"/>
            <a:ext cx="2308324" cy="1989879"/>
          </a:xfrm>
          <a:prstGeom prst="rect">
            <a:avLst/>
          </a:prstGeom>
        </p:spPr>
        <p:txBody>
          <a:bodyPr>
            <a:noAutofit/>
          </a:bodyPr>
          <a:lstStyle>
            <a:lvl1pPr marL="178492" marR="0" indent="-178492"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19"/>
          </p:nvPr>
        </p:nvSpPr>
        <p:spPr>
          <a:xfrm>
            <a:off x="4136135" y="3756874"/>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30">
            <a:extLst/>
          </p:cNvPr>
          <p:cNvSpPr>
            <a:spLocks noGrp="1"/>
          </p:cNvSpPr>
          <p:nvPr>
            <p:ph type="body" sz="quarter" idx="20"/>
          </p:nvPr>
        </p:nvSpPr>
        <p:spPr>
          <a:xfrm>
            <a:off x="4134510" y="4187429"/>
            <a:ext cx="2308324" cy="1989879"/>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07257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1" y="0"/>
            <a:ext cx="3397071"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 name="Picture Placeholder 10"/>
          <p:cNvPicPr>
            <a:picLocks noChangeAspect="1"/>
          </p:cNvPicPr>
          <p:nvPr userDrawn="1"/>
        </p:nvPicPr>
        <p:blipFill>
          <a:blip r:embed="rId2" cstate="print"/>
          <a:srcRect l="2840" r="32420"/>
          <a:stretch>
            <a:fillRect/>
          </a:stretch>
        </p:blipFill>
        <p:spPr bwMode="auto">
          <a:xfrm>
            <a:off x="3254583" y="-2158"/>
            <a:ext cx="6071981" cy="7035543"/>
          </a:xfrm>
          <a:prstGeom prst="rect">
            <a:avLst/>
          </a:prstGeom>
          <a:noFill/>
          <a:ln w="9525">
            <a:noFill/>
            <a:miter lim="800000"/>
            <a:headEnd/>
            <a:tailEnd/>
          </a:ln>
        </p:spPr>
      </p:pic>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478E07-B35F-4893-8EAD-B1828D0CD7B2}"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12104" y="3130061"/>
            <a:ext cx="5122361" cy="3442578"/>
          </a:xfrm>
          <a:prstGeom prst="rect">
            <a:avLst/>
          </a:prstGeom>
        </p:spPr>
        <p:txBody>
          <a:bodyPr>
            <a:noAutofit/>
          </a:bodyPr>
          <a:lstStyle>
            <a:lvl1pPr>
              <a:lnSpc>
                <a:spcPts val="1530"/>
              </a:lnSpc>
              <a:spcAft>
                <a:spcPts val="1377"/>
              </a:spcAft>
              <a:defRPr sz="1224">
                <a:solidFill>
                  <a:schemeClr val="bg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0" name="Title Placeholder 1">
            <a:extLst/>
          </p:cNvPr>
          <p:cNvSpPr>
            <a:spLocks noGrp="1"/>
          </p:cNvSpPr>
          <p:nvPr>
            <p:ph type="title"/>
          </p:nvPr>
        </p:nvSpPr>
        <p:spPr>
          <a:xfrm>
            <a:off x="312101" y="2042847"/>
            <a:ext cx="7683884" cy="876647"/>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880494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5AD6031-8C03-4C22-9EE2-532A261B3D2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12102" y="2050635"/>
            <a:ext cx="4240672" cy="4531021"/>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1" name="Text Placeholder 7">
            <a:extLst/>
          </p:cNvPr>
          <p:cNvSpPr>
            <a:spLocks noGrp="1"/>
          </p:cNvSpPr>
          <p:nvPr>
            <p:ph type="body" sz="quarter" idx="11"/>
          </p:nvPr>
        </p:nvSpPr>
        <p:spPr>
          <a:xfrm>
            <a:off x="4773796" y="2050633"/>
            <a:ext cx="4219936" cy="4529788"/>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3" name="Text Placeholder 7">
            <a:extLst/>
          </p:cNvPr>
          <p:cNvSpPr>
            <a:spLocks noGrp="1"/>
          </p:cNvSpPr>
          <p:nvPr>
            <p:ph type="body" sz="quarter" idx="12"/>
          </p:nvPr>
        </p:nvSpPr>
        <p:spPr>
          <a:xfrm>
            <a:off x="312102" y="1449283"/>
            <a:ext cx="4240672"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4" name="Text Placeholder 7">
            <a:extLst/>
          </p:cNvPr>
          <p:cNvSpPr>
            <a:spLocks noGrp="1"/>
          </p:cNvSpPr>
          <p:nvPr>
            <p:ph type="body" sz="quarter" idx="13"/>
          </p:nvPr>
        </p:nvSpPr>
        <p:spPr>
          <a:xfrm>
            <a:off x="4773796" y="1449283"/>
            <a:ext cx="4219936"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9" name="Title Placeholder 1">
            <a:extLst/>
          </p:cNvPr>
          <p:cNvSpPr>
            <a:spLocks noGrp="1"/>
          </p:cNvSpPr>
          <p:nvPr>
            <p:ph type="title"/>
          </p:nvPr>
        </p:nvSpPr>
        <p:spPr>
          <a:xfrm>
            <a:off x="312103" y="412877"/>
            <a:ext cx="8372331" cy="882276"/>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511640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157858"/>
            <a:ext cx="9326563" cy="2836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E413150-DC4D-40E1-962E-F280A74D77C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26252"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4">
            <a:extLst/>
          </p:cNvPr>
          <p:cNvSpPr>
            <a:spLocks noGrp="1"/>
          </p:cNvSpPr>
          <p:nvPr>
            <p:ph type="body" sz="quarter" idx="27"/>
          </p:nvPr>
        </p:nvSpPr>
        <p:spPr>
          <a:xfrm>
            <a:off x="6286444"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9" name="Text Placeholder 4">
            <a:extLst/>
          </p:cNvPr>
          <p:cNvSpPr>
            <a:spLocks noGrp="1"/>
          </p:cNvSpPr>
          <p:nvPr>
            <p:ph type="body" sz="quarter" idx="29"/>
          </p:nvPr>
        </p:nvSpPr>
        <p:spPr>
          <a:xfrm>
            <a:off x="3306348"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41" name="Text Placeholder 4">
            <a:extLst/>
          </p:cNvPr>
          <p:cNvSpPr>
            <a:spLocks noGrp="1"/>
          </p:cNvSpPr>
          <p:nvPr>
            <p:ph type="body" sz="quarter" idx="31"/>
          </p:nvPr>
        </p:nvSpPr>
        <p:spPr>
          <a:xfrm>
            <a:off x="312105" y="4316246"/>
            <a:ext cx="8702364" cy="420572"/>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26252"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306348"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286444"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26252" y="4767240"/>
            <a:ext cx="8688212" cy="1835029"/>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2399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FED4EB64-5497-45C5-A44A-2937CDE9C6E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8216" y="3557710"/>
            <a:ext cx="984471" cy="1224043"/>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0" name="Group 30"/>
          <p:cNvGrpSpPr>
            <a:grpSpLocks noChangeAspect="1"/>
          </p:cNvGrpSpPr>
          <p:nvPr userDrawn="1"/>
        </p:nvGrpSpPr>
        <p:grpSpPr bwMode="auto">
          <a:xfrm>
            <a:off x="288217" y="1675233"/>
            <a:ext cx="977994" cy="1219725"/>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6" name="Group 12"/>
          <p:cNvGrpSpPr>
            <a:grpSpLocks noChangeAspect="1"/>
          </p:cNvGrpSpPr>
          <p:nvPr userDrawn="1"/>
        </p:nvGrpSpPr>
        <p:grpSpPr bwMode="auto">
          <a:xfrm>
            <a:off x="288217" y="5271801"/>
            <a:ext cx="986090" cy="1224043"/>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7"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524410" y="1587785"/>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524410" y="338702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524410" y="518626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344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6" name="Freeform 5"/>
          <p:cNvSpPr>
            <a:spLocks/>
          </p:cNvSpPr>
          <p:nvPr/>
        </p:nvSpPr>
        <p:spPr bwMode="auto">
          <a:xfrm rot="16200000" flipH="1">
            <a:off x="4063016" y="820478"/>
            <a:ext cx="6480729" cy="4839774"/>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9945" tIns="34973" rIns="69945" bIns="34973"/>
          <a:lstStyle/>
          <a:p>
            <a:pPr defTabSz="794759" fontAlgn="auto">
              <a:spcBef>
                <a:spcPts val="0"/>
              </a:spcBef>
              <a:spcAft>
                <a:spcPts val="0"/>
              </a:spcAft>
              <a:defRPr/>
            </a:pPr>
            <a:endParaRPr lang="en-US" sz="1836"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752338" y="1"/>
            <a:ext cx="4572607" cy="6996684"/>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12102" y="3626337"/>
            <a:ext cx="4130844" cy="887269"/>
          </a:xfrm>
        </p:spPr>
        <p:txBody>
          <a:bodyPr anchor="b">
            <a:normAutofit/>
          </a:bodyPr>
          <a:lstStyle>
            <a:lvl1pPr>
              <a:lnSpc>
                <a:spcPts val="2295"/>
              </a:lnSpc>
              <a:defRPr sz="2040">
                <a:solidFill>
                  <a:schemeClr val="tx2"/>
                </a:solidFill>
              </a:defRPr>
            </a:lvl1pPr>
            <a:lvl2pPr>
              <a:defRPr sz="1836">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2" y="4630905"/>
            <a:ext cx="4130844" cy="1220156"/>
          </a:xfrm>
        </p:spPr>
        <p:txBody>
          <a:bodyPr>
            <a:normAutofit/>
          </a:bodyPr>
          <a:lstStyle>
            <a:lvl1pPr>
              <a:lnSpc>
                <a:spcPts val="1377"/>
              </a:lnSpc>
              <a:defRPr sz="1224">
                <a:solidFill>
                  <a:schemeClr val="accent2"/>
                </a:solidFill>
              </a:defRPr>
            </a:lvl1pPr>
            <a:lvl2pPr>
              <a:defRPr sz="1224">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00183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809078"/>
            <a:ext cx="9326563" cy="308277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9697E1E9-984C-4A5E-8D9B-5F14A2E92DA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504999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97216"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0" name="Chart Placeholder 29">
            <a:extLst/>
          </p:cNvPr>
          <p:cNvSpPr>
            <a:spLocks noGrp="1"/>
          </p:cNvSpPr>
          <p:nvPr>
            <p:ph type="chart" sz="quarter" idx="10"/>
          </p:nvPr>
        </p:nvSpPr>
        <p:spPr>
          <a:xfrm>
            <a:off x="945095"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30257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4" name="Text Placeholder 7">
            <a:extLst/>
          </p:cNvPr>
          <p:cNvSpPr>
            <a:spLocks noGrp="1"/>
          </p:cNvSpPr>
          <p:nvPr>
            <p:ph type="body" sz="quarter" idx="35"/>
          </p:nvPr>
        </p:nvSpPr>
        <p:spPr>
          <a:xfrm>
            <a:off x="27496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5" name="Chart Placeholder 29">
            <a:extLst/>
          </p:cNvPr>
          <p:cNvSpPr>
            <a:spLocks noGrp="1"/>
          </p:cNvSpPr>
          <p:nvPr>
            <p:ph type="chart" sz="quarter" idx="36"/>
          </p:nvPr>
        </p:nvSpPr>
        <p:spPr>
          <a:xfrm>
            <a:off x="2997544"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350407"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7" name="Text Placeholder 7">
            <a:extLst/>
          </p:cNvPr>
          <p:cNvSpPr>
            <a:spLocks noGrp="1"/>
          </p:cNvSpPr>
          <p:nvPr>
            <p:ph type="body" sz="quarter" idx="38"/>
          </p:nvPr>
        </p:nvSpPr>
        <p:spPr>
          <a:xfrm>
            <a:off x="480211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9" name="Text Placeholder 31">
            <a:extLst/>
          </p:cNvPr>
          <p:cNvSpPr>
            <a:spLocks noGrp="1"/>
          </p:cNvSpPr>
          <p:nvPr>
            <p:ph type="body" sz="quarter" idx="40"/>
          </p:nvPr>
        </p:nvSpPr>
        <p:spPr>
          <a:xfrm>
            <a:off x="5390592"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0" name="Chart Placeholder 29">
            <a:extLst/>
          </p:cNvPr>
          <p:cNvSpPr>
            <a:spLocks noGrp="1"/>
          </p:cNvSpPr>
          <p:nvPr>
            <p:ph type="chart" sz="quarter" idx="41"/>
          </p:nvPr>
        </p:nvSpPr>
        <p:spPr>
          <a:xfrm>
            <a:off x="710244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8545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2" name="Text Placeholder 31">
            <a:extLst/>
          </p:cNvPr>
          <p:cNvSpPr>
            <a:spLocks noGrp="1"/>
          </p:cNvSpPr>
          <p:nvPr>
            <p:ph type="body" sz="quarter" idx="43"/>
          </p:nvPr>
        </p:nvSpPr>
        <p:spPr>
          <a:xfrm>
            <a:off x="745992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3" name="Text Placeholder 7">
            <a:extLst/>
          </p:cNvPr>
          <p:cNvSpPr>
            <a:spLocks noGrp="1"/>
          </p:cNvSpPr>
          <p:nvPr>
            <p:ph type="body" sz="quarter" idx="44"/>
          </p:nvPr>
        </p:nvSpPr>
        <p:spPr>
          <a:xfrm>
            <a:off x="862468" y="5414334"/>
            <a:ext cx="1266938" cy="587532"/>
          </a:xfrm>
          <a:prstGeom prst="rect">
            <a:avLst/>
          </a:prstGeom>
        </p:spPr>
        <p:txBody>
          <a:bodyPr anchor="ctr">
            <a:noAutofit/>
          </a:bodyPr>
          <a:lstStyle>
            <a:lvl1pPr algn="ctr">
              <a:lnSpc>
                <a:spcPts val="2448"/>
              </a:lnSpc>
              <a:defRPr sz="2142" b="1">
                <a:solidFill>
                  <a:srgbClr val="2B0A3D"/>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5"/>
          </p:nvPr>
        </p:nvSpPr>
        <p:spPr>
          <a:xfrm>
            <a:off x="2205723" y="5265898"/>
            <a:ext cx="6425332" cy="884410"/>
          </a:xfrm>
          <a:prstGeom prst="rect">
            <a:avLst/>
          </a:prstGeom>
        </p:spPr>
        <p:txBody>
          <a:bodyPr anchor="ctr">
            <a:noAutofit/>
          </a:bodyPr>
          <a:lstStyle>
            <a:lvl1pPr algn="l">
              <a:lnSpc>
                <a:spcPts val="1377"/>
              </a:lnSpc>
              <a:spcBef>
                <a:spcPts val="459"/>
              </a:spcBef>
              <a:defRPr sz="1224"/>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89018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477739" y="-6476"/>
            <a:ext cx="3848826" cy="1742156"/>
          </a:xfrm>
          <a:prstGeom prst="rect">
            <a:avLst/>
          </a:prstGeom>
          <a:noFill/>
          <a:ln w="9525">
            <a:noFill/>
            <a:miter lim="800000"/>
            <a:headEnd/>
            <a:tailEnd/>
          </a:ln>
        </p:spPr>
      </p:pic>
      <p:sp>
        <p:nvSpPr>
          <p:cNvPr id="11" name="Rectangle 10">
            <a:extLst/>
          </p:cNvPr>
          <p:cNvSpPr/>
          <p:nvPr userDrawn="1"/>
        </p:nvSpPr>
        <p:spPr>
          <a:xfrm>
            <a:off x="312507" y="2471832"/>
            <a:ext cx="2695959"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2" name="Rectangle 11">
            <a:extLst/>
          </p:cNvPr>
          <p:cNvSpPr/>
          <p:nvPr userDrawn="1"/>
        </p:nvSpPr>
        <p:spPr>
          <a:xfrm>
            <a:off x="3316111" y="2471832"/>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6318099" y="2454561"/>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sp>
        <p:nvSpPr>
          <p:cNvPr id="15"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B320A57C-040D-479C-A3DA-38E7B5A5822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54619" y="3398714"/>
            <a:ext cx="2210924" cy="657888"/>
          </a:xfrm>
          <a:prstGeom prst="rect">
            <a:avLst/>
          </a:prstGeom>
          <a:noFill/>
        </p:spPr>
        <p:txBody>
          <a:bodyPr anchor="ctr">
            <a:noAutofit/>
          </a:bodyPr>
          <a:lstStyle>
            <a:lvl1pPr algn="l">
              <a:lnSpc>
                <a:spcPts val="1377"/>
              </a:lnSpc>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7">
            <a:extLst/>
          </p:cNvPr>
          <p:cNvSpPr>
            <a:spLocks noGrp="1"/>
          </p:cNvSpPr>
          <p:nvPr>
            <p:ph type="body" sz="quarter" idx="32"/>
          </p:nvPr>
        </p:nvSpPr>
        <p:spPr>
          <a:xfrm>
            <a:off x="554618" y="4161214"/>
            <a:ext cx="2198703" cy="1745274"/>
          </a:xfrm>
          <a:prstGeom prst="rect">
            <a:avLst/>
          </a:prstGeom>
        </p:spPr>
        <p:txBody>
          <a:bodyPr>
            <a:noAutofit/>
          </a:bodyPr>
          <a:lstStyle>
            <a:lvl1pPr>
              <a:lnSpc>
                <a:spcPct val="100000"/>
              </a:lnSpc>
              <a:defRPr sz="1122"/>
            </a:lvl1pPr>
            <a:lvl2pPr>
              <a:lnSpc>
                <a:spcPts val="1071"/>
              </a:lnSpc>
              <a:defRPr sz="918"/>
            </a:lvl2pPr>
            <a:lvl3pPr>
              <a:lnSpc>
                <a:spcPts val="994"/>
              </a:lnSpc>
              <a:defRPr sz="816"/>
            </a:lvl3pPr>
            <a:lvl4pPr>
              <a:lnSpc>
                <a:spcPts val="918"/>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557822" y="3398714"/>
            <a:ext cx="2210924" cy="657888"/>
          </a:xfrm>
          <a:prstGeom prst="rect">
            <a:avLst/>
          </a:prstGeom>
          <a:noFill/>
        </p:spPr>
        <p:txBody>
          <a:bodyPr anchor="ctr">
            <a:noAutofit/>
          </a:bodyPr>
          <a:lstStyle>
            <a:lvl1pPr algn="l">
              <a:lnSpc>
                <a:spcPts val="1377"/>
              </a:lnSpc>
              <a:defRPr sz="1224" b="1">
                <a:solidFill>
                  <a:srgbClr val="FF304C"/>
                </a:solidFill>
              </a:defRPr>
            </a:lvl1pPr>
            <a:lvl2pPr>
              <a:defRPr sz="1122"/>
            </a:lvl2pPr>
            <a:lvl3pPr>
              <a:defRPr sz="918"/>
            </a:lvl3pPr>
            <a:lvl4pPr>
              <a:defRPr sz="816"/>
            </a:lvl4pPr>
            <a:lvl5pPr>
              <a:defRPr sz="816"/>
            </a:lvl5pPr>
          </a:lstStyle>
          <a:p>
            <a:pPr lvl="0"/>
            <a:r>
              <a:rPr lang="en-US"/>
              <a:t>Click to edit Master text styles</a:t>
            </a:r>
          </a:p>
        </p:txBody>
      </p:sp>
      <p:sp>
        <p:nvSpPr>
          <p:cNvPr id="35" name="Text Placeholder 4">
            <a:extLst/>
          </p:cNvPr>
          <p:cNvSpPr>
            <a:spLocks noGrp="1"/>
          </p:cNvSpPr>
          <p:nvPr>
            <p:ph type="body" sz="quarter" idx="35"/>
          </p:nvPr>
        </p:nvSpPr>
        <p:spPr>
          <a:xfrm>
            <a:off x="6561024" y="3398714"/>
            <a:ext cx="2210924" cy="657888"/>
          </a:xfrm>
          <a:prstGeom prst="rect">
            <a:avLst/>
          </a:prstGeom>
          <a:noFill/>
        </p:spPr>
        <p:txBody>
          <a:bodyPr anchor="ctr">
            <a:noAutofit/>
          </a:bodyPr>
          <a:lstStyle>
            <a:lvl1pPr algn="l">
              <a:lnSpc>
                <a:spcPts val="1377"/>
              </a:lnSpc>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7">
            <a:extLst/>
          </p:cNvPr>
          <p:cNvSpPr>
            <a:spLocks noGrp="1"/>
          </p:cNvSpPr>
          <p:nvPr>
            <p:ph type="body" sz="quarter" idx="37"/>
          </p:nvPr>
        </p:nvSpPr>
        <p:spPr>
          <a:xfrm>
            <a:off x="6500851" y="301617"/>
            <a:ext cx="2239772" cy="893745"/>
          </a:xfrm>
          <a:prstGeom prst="rect">
            <a:avLst/>
          </a:prstGeom>
        </p:spPr>
        <p:txBody>
          <a:bodyPr>
            <a:noAutofit/>
          </a:bodyPr>
          <a:lstStyle>
            <a:lvl1pPr>
              <a:lnSpc>
                <a:spcPct val="100000"/>
              </a:lnSpc>
              <a:defRPr sz="1224" b="1"/>
            </a:lvl1pPr>
            <a:lvl2pPr>
              <a:lnSpc>
                <a:spcPct val="100000"/>
              </a:lnSpc>
              <a:defRPr sz="1224"/>
            </a:lvl2pPr>
            <a:lvl3pPr>
              <a:lnSpc>
                <a:spcPct val="100000"/>
              </a:lnSpc>
              <a:defRPr sz="1224"/>
            </a:lvl3pPr>
            <a:lvl4pPr>
              <a:lnSpc>
                <a:spcPct val="100000"/>
              </a:lnSpc>
              <a:defRPr sz="1224"/>
            </a:lvl4pPr>
            <a:lvl5pPr>
              <a:lnSpc>
                <a:spcPct val="100000"/>
              </a:lnSpc>
              <a:defRPr sz="1224"/>
            </a:lvl5pPr>
          </a:lstStyle>
          <a:p>
            <a:pPr lvl="0"/>
            <a:r>
              <a:rPr lang="en-US"/>
              <a:t>Click to edit Master text styles</a:t>
            </a:r>
          </a:p>
        </p:txBody>
      </p:sp>
      <p:sp>
        <p:nvSpPr>
          <p:cNvPr id="26" name="Title Placeholder 1">
            <a:extLst/>
          </p:cNvPr>
          <p:cNvSpPr>
            <a:spLocks noGrp="1"/>
          </p:cNvSpPr>
          <p:nvPr>
            <p:ph type="title"/>
          </p:nvPr>
        </p:nvSpPr>
        <p:spPr>
          <a:xfrm>
            <a:off x="312100" y="412872"/>
            <a:ext cx="4954914"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70043" y="4161214"/>
            <a:ext cx="2198703" cy="1745274"/>
          </a:xfrm>
          <a:prstGeom prst="rect">
            <a:avLst/>
          </a:prstGeom>
        </p:spPr>
        <p:txBody>
          <a:bodyPr>
            <a:noAutofit/>
          </a:bodyPr>
          <a:lstStyle>
            <a:lvl1pPr>
              <a:lnSpc>
                <a:spcPct val="100000"/>
              </a:lnSpc>
              <a:defRPr sz="1122"/>
            </a:lvl1pPr>
            <a:lvl2pPr>
              <a:lnSpc>
                <a:spcPts val="1071"/>
              </a:lnSpc>
              <a:buClr>
                <a:schemeClr val="accent4"/>
              </a:buClr>
              <a:defRPr sz="918"/>
            </a:lvl2pPr>
            <a:lvl3pPr>
              <a:lnSpc>
                <a:spcPts val="994"/>
              </a:lnSpc>
              <a:buClr>
                <a:schemeClr val="accent4"/>
              </a:buClr>
              <a:defRPr sz="816"/>
            </a:lvl3pPr>
            <a:lvl4pPr>
              <a:lnSpc>
                <a:spcPts val="918"/>
              </a:lnSpc>
              <a:buClr>
                <a:schemeClr val="accent4"/>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573245" y="4161214"/>
            <a:ext cx="2198703" cy="1745274"/>
          </a:xfrm>
          <a:prstGeom prst="rect">
            <a:avLst/>
          </a:prstGeom>
        </p:spPr>
        <p:txBody>
          <a:bodyPr>
            <a:noAutofit/>
          </a:bodyPr>
          <a:lstStyle>
            <a:lvl1pPr>
              <a:lnSpc>
                <a:spcPct val="100000"/>
              </a:lnSpc>
              <a:defRPr sz="1122"/>
            </a:lvl1pPr>
            <a:lvl2pPr>
              <a:lnSpc>
                <a:spcPts val="1071"/>
              </a:lnSpc>
              <a:buClr>
                <a:schemeClr val="accent3"/>
              </a:buClr>
              <a:defRPr sz="918"/>
            </a:lvl2pPr>
            <a:lvl3pPr>
              <a:lnSpc>
                <a:spcPts val="994"/>
              </a:lnSpc>
              <a:buClr>
                <a:schemeClr val="accent3"/>
              </a:buClr>
              <a:defRPr sz="816"/>
            </a:lvl3pPr>
            <a:lvl4pPr>
              <a:lnSpc>
                <a:spcPts val="918"/>
              </a:lnSpc>
              <a:buClr>
                <a:schemeClr val="accent3"/>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0244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255245" y="4829247"/>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Oval 20">
            <a:extLst/>
          </p:cNvPr>
          <p:cNvSpPr/>
          <p:nvPr userDrawn="1"/>
        </p:nvSpPr>
        <p:spPr>
          <a:xfrm>
            <a:off x="4255245" y="3002898"/>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8" name="Oval 20">
            <a:extLst/>
          </p:cNvPr>
          <p:cNvSpPr/>
          <p:nvPr userDrawn="1"/>
        </p:nvSpPr>
        <p:spPr>
          <a:xfrm>
            <a:off x="4219622" y="1208931"/>
            <a:ext cx="921322" cy="116143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ctangle 18">
            <a:extLst/>
          </p:cNvPr>
          <p:cNvSpPr/>
          <p:nvPr userDrawn="1"/>
        </p:nvSpPr>
        <p:spPr>
          <a:xfrm>
            <a:off x="0" y="0"/>
            <a:ext cx="3633474"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20" name="Graphic 41"/>
          <p:cNvPicPr>
            <a:picLocks noChangeAspect="1"/>
          </p:cNvPicPr>
          <p:nvPr userDrawn="1"/>
        </p:nvPicPr>
        <p:blipFill>
          <a:blip r:embed="rId2" cstate="print"/>
          <a:srcRect t="7669"/>
          <a:stretch>
            <a:fillRect/>
          </a:stretch>
        </p:blipFill>
        <p:spPr bwMode="auto">
          <a:xfrm rot="7221508" flipH="1" flipV="1">
            <a:off x="-988653" y="-457762"/>
            <a:ext cx="4788228" cy="3380879"/>
          </a:xfrm>
          <a:prstGeom prst="rect">
            <a:avLst/>
          </a:prstGeom>
          <a:noFill/>
          <a:ln w="9525">
            <a:noFill/>
            <a:miter lim="800000"/>
            <a:headEnd/>
            <a:tailEnd/>
          </a:ln>
        </p:spPr>
      </p:pic>
      <p:sp>
        <p:nvSpPr>
          <p:cNvPr id="2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A06A81-594E-4741-9C61-4EDC319EEB5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22"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3" name="Retângulo 43">
            <a:extLst/>
          </p:cNvPr>
          <p:cNvSpPr/>
          <p:nvPr userDrawn="1"/>
        </p:nvSpPr>
        <p:spPr>
          <a:xfrm>
            <a:off x="7313906"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370971" y="1555831"/>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Text Placeholder 4">
            <a:extLst/>
          </p:cNvPr>
          <p:cNvSpPr>
            <a:spLocks noGrp="1"/>
          </p:cNvSpPr>
          <p:nvPr>
            <p:ph type="body" sz="quarter" idx="36"/>
          </p:nvPr>
        </p:nvSpPr>
        <p:spPr>
          <a:xfrm>
            <a:off x="4370971" y="3349504"/>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37"/>
          </p:nvPr>
        </p:nvSpPr>
        <p:spPr>
          <a:xfrm>
            <a:off x="4370971" y="5162719"/>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7" name="Text Placeholder 7">
            <a:extLst/>
          </p:cNvPr>
          <p:cNvSpPr>
            <a:spLocks noGrp="1"/>
          </p:cNvSpPr>
          <p:nvPr>
            <p:ph type="body" sz="quarter" idx="38"/>
          </p:nvPr>
        </p:nvSpPr>
        <p:spPr>
          <a:xfrm>
            <a:off x="326428" y="3434163"/>
            <a:ext cx="2808087" cy="3052803"/>
          </a:xfrm>
          <a:prstGeom prst="rect">
            <a:avLst/>
          </a:prstGeom>
        </p:spPr>
        <p:txBody>
          <a:bodyPr>
            <a:noAutofit/>
          </a:bodyPr>
          <a:lstStyle>
            <a:lvl1pPr>
              <a:lnSpc>
                <a:spcPts val="1683"/>
              </a:lnSpc>
              <a:defRPr sz="1428"/>
            </a:lvl1pPr>
            <a:lvl2pPr>
              <a:lnSpc>
                <a:spcPts val="1377"/>
              </a:lnSpc>
              <a:buClr>
                <a:schemeClr val="accent3"/>
              </a:buClr>
              <a:defRPr sz="1224"/>
            </a:lvl2pPr>
            <a:lvl3pPr>
              <a:lnSpc>
                <a:spcPts val="1224"/>
              </a:lnSpc>
              <a:buClr>
                <a:schemeClr val="accent3"/>
              </a:buClr>
              <a:defRPr sz="1122"/>
            </a:lvl3pPr>
            <a:lvl4pPr>
              <a:lnSpc>
                <a:spcPts val="1071"/>
              </a:lnSpc>
              <a:buClr>
                <a:schemeClr val="accent3"/>
              </a:buClr>
              <a:defRPr sz="918"/>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12104" y="412872"/>
            <a:ext cx="2037643" cy="1615561"/>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292006" y="841625"/>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2"/>
          </p:nvPr>
        </p:nvSpPr>
        <p:spPr>
          <a:xfrm>
            <a:off x="5292006" y="1293669"/>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292006" y="2635300"/>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7">
            <a:extLst/>
          </p:cNvPr>
          <p:cNvSpPr>
            <a:spLocks noGrp="1"/>
          </p:cNvSpPr>
          <p:nvPr>
            <p:ph type="body" sz="quarter" idx="40"/>
          </p:nvPr>
        </p:nvSpPr>
        <p:spPr>
          <a:xfrm>
            <a:off x="5292006" y="3087343"/>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292006" y="4448511"/>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6" name="Text Placeholder 7">
            <a:extLst/>
          </p:cNvPr>
          <p:cNvSpPr>
            <a:spLocks noGrp="1"/>
          </p:cNvSpPr>
          <p:nvPr>
            <p:ph type="body" sz="quarter" idx="42"/>
          </p:nvPr>
        </p:nvSpPr>
        <p:spPr>
          <a:xfrm>
            <a:off x="5292006" y="4900557"/>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3832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3BDCBA3-3194-4826-891C-F125D092941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77433"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938058"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77433"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938058"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88733"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150426"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88733"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150426"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950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2" y="0"/>
            <a:ext cx="4830059" cy="6994525"/>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a:latin typeface="+mn-lt"/>
              <a:cs typeface="+mn-cs"/>
            </a:endParaRPr>
          </a:p>
        </p:txBody>
      </p:sp>
      <p:sp>
        <p:nvSpPr>
          <p:cNvPr id="11" name="Freeform 26">
            <a:extLst/>
          </p:cNvPr>
          <p:cNvSpPr>
            <a:spLocks/>
          </p:cNvSpPr>
          <p:nvPr userDrawn="1"/>
        </p:nvSpPr>
        <p:spPr bwMode="auto">
          <a:xfrm>
            <a:off x="4350777" y="4796863"/>
            <a:ext cx="317362" cy="345409"/>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2" name="Freeform 27">
            <a:extLst/>
          </p:cNvPr>
          <p:cNvSpPr>
            <a:spLocks/>
          </p:cNvSpPr>
          <p:nvPr userDrawn="1"/>
        </p:nvSpPr>
        <p:spPr bwMode="auto">
          <a:xfrm>
            <a:off x="4185621" y="4546443"/>
            <a:ext cx="482520" cy="54833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BE33E5A-B57E-425C-B59A-D50CFE18743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2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5077986" y="675342"/>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ext Placeholder 4">
            <a:extLst/>
          </p:cNvPr>
          <p:cNvSpPr>
            <a:spLocks noGrp="1"/>
          </p:cNvSpPr>
          <p:nvPr>
            <p:ph type="body" sz="quarter" idx="30"/>
          </p:nvPr>
        </p:nvSpPr>
        <p:spPr>
          <a:xfrm>
            <a:off x="5077986" y="4461378"/>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1"/>
          </p:nvPr>
        </p:nvSpPr>
        <p:spPr>
          <a:xfrm>
            <a:off x="5077989" y="4906469"/>
            <a:ext cx="3735881" cy="1751284"/>
          </a:xfrm>
          <a:prstGeom prst="rect">
            <a:avLst/>
          </a:prstGeom>
        </p:spPr>
        <p:txBody>
          <a:bodyPr>
            <a:noAutofit/>
          </a:bodyPr>
          <a:lstStyle>
            <a:lvl1pPr>
              <a:lnSpc>
                <a:spcPts val="1224"/>
              </a:lnSpc>
              <a:defRPr sz="1122"/>
            </a:lvl1pPr>
            <a:lvl2pPr marL="132352" indent="-128708">
              <a:lnSpc>
                <a:spcPts val="1071"/>
              </a:lnSpc>
              <a:defRPr sz="918"/>
            </a:lvl2pPr>
            <a:lvl3pPr marL="265918" indent="-133566">
              <a:lnSpc>
                <a:spcPts val="918"/>
              </a:lnSpc>
              <a:defRPr sz="816"/>
            </a:lvl3pPr>
            <a:lvl4pPr marL="309628" indent="-88640">
              <a:lnSpc>
                <a:spcPts val="841"/>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5077984"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9" name="Text Placeholder 7">
            <a:extLst/>
          </p:cNvPr>
          <p:cNvSpPr>
            <a:spLocks noGrp="1"/>
          </p:cNvSpPr>
          <p:nvPr>
            <p:ph type="body" sz="quarter" idx="33"/>
          </p:nvPr>
        </p:nvSpPr>
        <p:spPr>
          <a:xfrm>
            <a:off x="7246672"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4"/>
          </p:nvPr>
        </p:nvSpPr>
        <p:spPr>
          <a:xfrm>
            <a:off x="5077984"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5"/>
          </p:nvPr>
        </p:nvSpPr>
        <p:spPr>
          <a:xfrm>
            <a:off x="7246672"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36"/>
          </p:nvPr>
        </p:nvSpPr>
        <p:spPr>
          <a:xfrm>
            <a:off x="315702" y="4966009"/>
            <a:ext cx="2558139" cy="1110496"/>
          </a:xfrm>
          <a:prstGeom prst="rect">
            <a:avLst/>
          </a:prstGeom>
        </p:spPr>
        <p:txBody>
          <a:bodyPr anchor="b">
            <a:noAutofit/>
          </a:bodyPr>
          <a:lstStyle>
            <a:lvl1pPr>
              <a:lnSpc>
                <a:spcPts val="1224"/>
              </a:lnSpc>
              <a:spcAft>
                <a:spcPts val="0"/>
              </a:spcAft>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1958834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2" y="1"/>
            <a:ext cx="5147421" cy="6359837"/>
          </a:xfrm>
          <a:prstGeom prst="rect">
            <a:avLst/>
          </a:prstGeom>
          <a:noFill/>
          <a:ln w="9525">
            <a:noFill/>
            <a:miter lim="800000"/>
            <a:headEnd/>
            <a:tailEnd/>
          </a:ln>
        </p:spPr>
      </p:pic>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35F8D9-C623-4715-8B4C-50174801A74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12101" y="2487904"/>
            <a:ext cx="3779108" cy="1028181"/>
          </a:xfrm>
          <a:prstGeom prst="rect">
            <a:avLst/>
          </a:prstGeom>
        </p:spPr>
        <p:txBody>
          <a:bodyPr>
            <a:noAutofit/>
          </a:bodyPr>
          <a:lstStyle>
            <a:lvl1pPr algn="l">
              <a:lnSpc>
                <a:spcPts val="1377"/>
              </a:lnSpc>
              <a:spcAft>
                <a:spcPts val="459"/>
              </a:spcAft>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6"/>
          </p:nvPr>
        </p:nvSpPr>
        <p:spPr>
          <a:xfrm>
            <a:off x="6040388" y="14328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7"/>
          </p:nvPr>
        </p:nvSpPr>
        <p:spPr>
          <a:xfrm>
            <a:off x="6040388" y="603606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2" name="Text Placeholder 7">
            <a:extLst/>
          </p:cNvPr>
          <p:cNvSpPr>
            <a:spLocks noGrp="1"/>
          </p:cNvSpPr>
          <p:nvPr>
            <p:ph type="body" sz="quarter" idx="38"/>
          </p:nvPr>
        </p:nvSpPr>
        <p:spPr>
          <a:xfrm>
            <a:off x="6040388" y="5115434"/>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3" name="Text Placeholder 7">
            <a:extLst/>
          </p:cNvPr>
          <p:cNvSpPr>
            <a:spLocks noGrp="1"/>
          </p:cNvSpPr>
          <p:nvPr>
            <p:ph type="body" sz="quarter" idx="39"/>
          </p:nvPr>
        </p:nvSpPr>
        <p:spPr>
          <a:xfrm>
            <a:off x="6040388" y="41947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4" name="Text Placeholder 7">
            <a:extLst/>
          </p:cNvPr>
          <p:cNvSpPr>
            <a:spLocks noGrp="1"/>
          </p:cNvSpPr>
          <p:nvPr>
            <p:ph type="body" sz="quarter" idx="40"/>
          </p:nvPr>
        </p:nvSpPr>
        <p:spPr>
          <a:xfrm>
            <a:off x="6040388" y="3274163"/>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41"/>
          </p:nvPr>
        </p:nvSpPr>
        <p:spPr>
          <a:xfrm>
            <a:off x="6040388" y="235352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1" name="Title Placeholder 1">
            <a:extLst/>
          </p:cNvPr>
          <p:cNvSpPr>
            <a:spLocks noGrp="1"/>
          </p:cNvSpPr>
          <p:nvPr>
            <p:ph type="title"/>
          </p:nvPr>
        </p:nvSpPr>
        <p:spPr>
          <a:xfrm>
            <a:off x="312103" y="1476111"/>
            <a:ext cx="4185929" cy="880792"/>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8461400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64260" y="2763270"/>
            <a:ext cx="2307353" cy="359872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3520130" y="2799971"/>
            <a:ext cx="2307353"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ctangle 13">
            <a:extLst/>
          </p:cNvPr>
          <p:cNvSpPr/>
          <p:nvPr userDrawn="1"/>
        </p:nvSpPr>
        <p:spPr>
          <a:xfrm>
            <a:off x="6276001" y="2799971"/>
            <a:ext cx="2308972"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5" name="Oval 20">
            <a:extLst/>
          </p:cNvPr>
          <p:cNvSpPr/>
          <p:nvPr userDrawn="1"/>
        </p:nvSpPr>
        <p:spPr>
          <a:xfrm>
            <a:off x="663546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6" name="Oval 20">
            <a:extLst/>
          </p:cNvPr>
          <p:cNvSpPr/>
          <p:nvPr userDrawn="1"/>
        </p:nvSpPr>
        <p:spPr>
          <a:xfrm>
            <a:off x="387959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7" name="Oval 20">
            <a:extLst/>
          </p:cNvPr>
          <p:cNvSpPr/>
          <p:nvPr userDrawn="1"/>
        </p:nvSpPr>
        <p:spPr>
          <a:xfrm>
            <a:off x="112372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2142" b="1" dirty="0"/>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112DFB5-93E8-4F75-8C94-DF3A189166A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84380" y="2541998"/>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4040704" y="254253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797028" y="251495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70878" y="4084997"/>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627202"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383525"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383525" y="5040269"/>
            <a:ext cx="2093620" cy="953651"/>
          </a:xfrm>
          <a:prstGeom prst="rect">
            <a:avLst/>
          </a:prstGeom>
        </p:spPr>
        <p:txBody>
          <a:bodyPr>
            <a:normAutofit/>
          </a:bodyPr>
          <a:lstStyle>
            <a:lvl1pPr>
              <a:defRPr sz="1122"/>
            </a:lvl1pPr>
          </a:lstStyle>
          <a:p>
            <a:pPr lvl="0"/>
            <a:r>
              <a:rPr lang="en-US"/>
              <a:t>Click to edit Master text styles</a:t>
            </a:r>
          </a:p>
        </p:txBody>
      </p:sp>
      <p:sp>
        <p:nvSpPr>
          <p:cNvPr id="38" name="Text Placeholder 36">
            <a:extLst/>
          </p:cNvPr>
          <p:cNvSpPr>
            <a:spLocks noGrp="1"/>
          </p:cNvSpPr>
          <p:nvPr>
            <p:ph type="body" sz="quarter" idx="17"/>
          </p:nvPr>
        </p:nvSpPr>
        <p:spPr>
          <a:xfrm>
            <a:off x="3627202" y="5017247"/>
            <a:ext cx="2093620" cy="953651"/>
          </a:xfrm>
          <a:prstGeom prst="rect">
            <a:avLst/>
          </a:prstGeom>
        </p:spPr>
        <p:txBody>
          <a:bodyPr>
            <a:normAutofit/>
          </a:bodyPr>
          <a:lstStyle>
            <a:lvl1pPr>
              <a:defRPr sz="1122"/>
            </a:lvl1pPr>
          </a:lstStyle>
          <a:p>
            <a:pPr lvl="0"/>
            <a:r>
              <a:rPr lang="en-US"/>
              <a:t>Click to edit Master text styles</a:t>
            </a:r>
          </a:p>
        </p:txBody>
      </p:sp>
      <p:sp>
        <p:nvSpPr>
          <p:cNvPr id="39" name="Text Placeholder 36">
            <a:extLst/>
          </p:cNvPr>
          <p:cNvSpPr>
            <a:spLocks noGrp="1"/>
          </p:cNvSpPr>
          <p:nvPr>
            <p:ph type="body" sz="quarter" idx="18"/>
          </p:nvPr>
        </p:nvSpPr>
        <p:spPr>
          <a:xfrm>
            <a:off x="870878" y="5017247"/>
            <a:ext cx="2093620" cy="953651"/>
          </a:xfrm>
          <a:prstGeom prst="rect">
            <a:avLst/>
          </a:prstGeom>
        </p:spPr>
        <p:txBody>
          <a:bodyPr>
            <a:normAutofit/>
          </a:bodyPr>
          <a:lstStyle>
            <a:lvl1pPr>
              <a:defRPr sz="1122"/>
            </a:lvl1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886228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524853"/>
            <a:ext cx="9326563" cy="246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3"/>
          <p:cNvPicPr>
            <a:picLocks noChangeAspect="1"/>
          </p:cNvPicPr>
          <p:nvPr userDrawn="1"/>
        </p:nvPicPr>
        <p:blipFill>
          <a:blip r:embed="rId2" cstate="print"/>
          <a:srcRect r="13306" b="8553"/>
          <a:stretch>
            <a:fillRect/>
          </a:stretch>
        </p:blipFill>
        <p:spPr bwMode="auto">
          <a:xfrm rot="19314106">
            <a:off x="7720322" y="-170546"/>
            <a:ext cx="2694340" cy="5280436"/>
          </a:xfrm>
          <a:prstGeom prst="rect">
            <a:avLst/>
          </a:prstGeom>
          <a:noFill/>
          <a:ln w="9525">
            <a:noFill/>
            <a:miter lim="800000"/>
            <a:headEnd/>
            <a:tailEnd/>
          </a:ln>
        </p:spPr>
      </p:pic>
      <p:sp>
        <p:nvSpPr>
          <p:cNvPr id="1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45071101-FAD2-41A1-8628-AEF35915F0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cxnSp>
        <p:nvCxnSpPr>
          <p:cNvPr id="24" name="Straight Connector 23">
            <a:extLst/>
          </p:cNvPr>
          <p:cNvCxnSpPr>
            <a:cxnSpLocks/>
          </p:cNvCxnSpPr>
          <p:nvPr userDrawn="1"/>
        </p:nvCxnSpPr>
        <p:spPr>
          <a:xfrm>
            <a:off x="312507" y="2279697"/>
            <a:ext cx="7676603"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12100" y="1734667"/>
            <a:ext cx="4461691" cy="440649"/>
          </a:xfrm>
          <a:prstGeom prst="rect">
            <a:avLst/>
          </a:prstGeom>
        </p:spPr>
        <p:txBody>
          <a:bodyPr anchor="ctr">
            <a:noAutofit/>
          </a:bodyPr>
          <a:lstStyle>
            <a:lvl1pPr>
              <a:lnSpc>
                <a:spcPts val="1683"/>
              </a:lnSpc>
              <a:spcAft>
                <a:spcPts val="0"/>
              </a:spcAft>
              <a:defRPr sz="1428">
                <a:solidFill>
                  <a:srgbClr val="12ABDB"/>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0" name="Text Placeholder 7">
            <a:extLst/>
          </p:cNvPr>
          <p:cNvSpPr>
            <a:spLocks noGrp="1"/>
          </p:cNvSpPr>
          <p:nvPr>
            <p:ph type="body" sz="quarter" idx="35"/>
          </p:nvPr>
        </p:nvSpPr>
        <p:spPr>
          <a:xfrm>
            <a:off x="472766"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ext Placeholder 7">
            <a:extLst/>
          </p:cNvPr>
          <p:cNvSpPr>
            <a:spLocks noGrp="1"/>
          </p:cNvSpPr>
          <p:nvPr>
            <p:ph type="body" sz="quarter" idx="36"/>
          </p:nvPr>
        </p:nvSpPr>
        <p:spPr>
          <a:xfrm>
            <a:off x="1920974"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2" name="Text Placeholder 7">
            <a:extLst/>
          </p:cNvPr>
          <p:cNvSpPr>
            <a:spLocks noGrp="1"/>
          </p:cNvSpPr>
          <p:nvPr>
            <p:ph type="body" sz="quarter" idx="37"/>
          </p:nvPr>
        </p:nvSpPr>
        <p:spPr>
          <a:xfrm>
            <a:off x="3369183"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8"/>
          </p:nvPr>
        </p:nvSpPr>
        <p:spPr>
          <a:xfrm>
            <a:off x="4817390"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39"/>
          </p:nvPr>
        </p:nvSpPr>
        <p:spPr>
          <a:xfrm>
            <a:off x="6265598"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0"/>
          </p:nvPr>
        </p:nvSpPr>
        <p:spPr>
          <a:xfrm>
            <a:off x="7713805" y="5696223"/>
            <a:ext cx="1294680" cy="440649"/>
          </a:xfrm>
          <a:prstGeom prst="rect">
            <a:avLst/>
          </a:prstGeom>
        </p:spPr>
        <p:txBody>
          <a:bodyPr anchor="ctr">
            <a:noAutofit/>
          </a:bodyPr>
          <a:lstStyle>
            <a:lvl1pPr algn="r">
              <a:lnSpc>
                <a:spcPts val="1224"/>
              </a:lnSpc>
              <a:defRPr sz="1122" b="1">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26252"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953326"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580398"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399650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746155" y="1955876"/>
            <a:ext cx="3834254" cy="12542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5" name="Rectangle 14">
            <a:extLst/>
          </p:cNvPr>
          <p:cNvSpPr/>
          <p:nvPr/>
        </p:nvSpPr>
        <p:spPr>
          <a:xfrm>
            <a:off x="4847870"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6" name="Rectangle 15">
            <a:extLst/>
          </p:cNvPr>
          <p:cNvSpPr/>
          <p:nvPr/>
        </p:nvSpPr>
        <p:spPr>
          <a:xfrm>
            <a:off x="642821"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7" name="TextBox 16">
            <a:extLst/>
          </p:cNvPr>
          <p:cNvSpPr txBox="1"/>
          <p:nvPr/>
        </p:nvSpPr>
        <p:spPr>
          <a:xfrm>
            <a:off x="675206" y="3786542"/>
            <a:ext cx="948848" cy="397217"/>
          </a:xfrm>
          <a:prstGeom prst="rect">
            <a:avLst/>
          </a:prstGeom>
          <a:noFill/>
        </p:spPr>
        <p:txBody>
          <a:bodyPr lIns="69941" tIns="34972" rIns="69941" bIns="34972">
            <a:spAutoFit/>
          </a:bodyPr>
          <a:lstStyle/>
          <a:p>
            <a:pPr algn="r" defTabSz="794759" fontAlgn="auto">
              <a:lnSpc>
                <a:spcPct val="85000"/>
              </a:lnSpc>
              <a:spcBef>
                <a:spcPts val="0"/>
              </a:spcBef>
              <a:spcAft>
                <a:spcPts val="0"/>
              </a:spcAft>
              <a:defRPr/>
            </a:pPr>
            <a:r>
              <a:rPr lang="en-US" sz="1224"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342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434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98124" y="4084457"/>
            <a:ext cx="3303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74189" y="4745052"/>
            <a:ext cx="0" cy="5137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33827" y="5330088"/>
            <a:ext cx="6569074"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48400"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78929"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511077"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143226"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786709" y="5323611"/>
            <a:ext cx="0" cy="4403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0EF6E73-B217-44C0-A679-EFF71DB7A76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31"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10049" y="5847389"/>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9"/>
          </p:nvPr>
        </p:nvSpPr>
        <p:spPr>
          <a:xfrm>
            <a:off x="2137467"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0"/>
          </p:nvPr>
        </p:nvSpPr>
        <p:spPr>
          <a:xfrm>
            <a:off x="3769392"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1"/>
          </p:nvPr>
        </p:nvSpPr>
        <p:spPr>
          <a:xfrm>
            <a:off x="5400873"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6" name="Text Placeholder 7">
            <a:extLst/>
          </p:cNvPr>
          <p:cNvSpPr>
            <a:spLocks noGrp="1"/>
          </p:cNvSpPr>
          <p:nvPr>
            <p:ph type="body" sz="quarter" idx="42"/>
          </p:nvPr>
        </p:nvSpPr>
        <p:spPr>
          <a:xfrm>
            <a:off x="7032352"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9" name="Text Placeholder 7">
            <a:extLst/>
          </p:cNvPr>
          <p:cNvSpPr>
            <a:spLocks noGrp="1"/>
          </p:cNvSpPr>
          <p:nvPr>
            <p:ph type="body" sz="quarter" idx="37"/>
          </p:nvPr>
        </p:nvSpPr>
        <p:spPr>
          <a:xfrm>
            <a:off x="2790417" y="1997061"/>
            <a:ext cx="1101685" cy="1175064"/>
          </a:xfrm>
          <a:prstGeom prst="rect">
            <a:avLst/>
          </a:prstGeom>
          <a:solidFill>
            <a:srgbClr val="0070AD"/>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7" name="Text Placeholder 7">
            <a:extLst/>
          </p:cNvPr>
          <p:cNvSpPr>
            <a:spLocks noGrp="1"/>
          </p:cNvSpPr>
          <p:nvPr>
            <p:ph type="body" sz="quarter" idx="35"/>
          </p:nvPr>
        </p:nvSpPr>
        <p:spPr>
          <a:xfrm>
            <a:off x="4883618" y="3497261"/>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4" name="Text Placeholder 7">
            <a:extLst/>
          </p:cNvPr>
          <p:cNvSpPr>
            <a:spLocks noGrp="1"/>
          </p:cNvSpPr>
          <p:nvPr>
            <p:ph type="body" sz="quarter" idx="32"/>
          </p:nvPr>
        </p:nvSpPr>
        <p:spPr>
          <a:xfrm>
            <a:off x="3945361" y="2133415"/>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5" name="Text Placeholder 7">
            <a:extLst/>
          </p:cNvPr>
          <p:cNvSpPr>
            <a:spLocks noGrp="1"/>
          </p:cNvSpPr>
          <p:nvPr>
            <p:ph type="body" sz="quarter" idx="33"/>
          </p:nvPr>
        </p:nvSpPr>
        <p:spPr>
          <a:xfrm>
            <a:off x="1829701"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6" name="Text Placeholder 7">
            <a:extLst/>
          </p:cNvPr>
          <p:cNvSpPr>
            <a:spLocks noGrp="1"/>
          </p:cNvSpPr>
          <p:nvPr>
            <p:ph type="body" sz="quarter" idx="34"/>
          </p:nvPr>
        </p:nvSpPr>
        <p:spPr>
          <a:xfrm>
            <a:off x="6040715"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8" name="Text Placeholder 7">
            <a:extLst/>
          </p:cNvPr>
          <p:cNvSpPr>
            <a:spLocks noGrp="1"/>
          </p:cNvSpPr>
          <p:nvPr>
            <p:ph type="body" sz="quarter" idx="36"/>
          </p:nvPr>
        </p:nvSpPr>
        <p:spPr>
          <a:xfrm>
            <a:off x="673990" y="3496352"/>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9058772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dirty="0"/>
          </a:p>
        </p:txBody>
      </p:sp>
      <p:sp>
        <p:nvSpPr>
          <p:cNvPr id="3" name="Freeform 5"/>
          <p:cNvSpPr>
            <a:spLocks/>
          </p:cNvSpPr>
          <p:nvPr userDrawn="1"/>
        </p:nvSpPr>
        <p:spPr bwMode="auto">
          <a:xfrm>
            <a:off x="-950467" y="-2709299"/>
            <a:ext cx="8236845" cy="11670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9941" tIns="34972" rIns="69941" bIns="34972"/>
          <a:lstStyle/>
          <a:p>
            <a:pPr defTabSz="794759" fontAlgn="auto">
              <a:spcBef>
                <a:spcPts val="0"/>
              </a:spcBef>
              <a:spcAft>
                <a:spcPts val="0"/>
              </a:spcAft>
              <a:defRPr/>
            </a:pPr>
            <a:endParaRPr lang="en-US" sz="1836" dirty="0">
              <a:latin typeface="+mn-lt"/>
              <a:cs typeface="+mn-cs"/>
            </a:endParaRPr>
          </a:p>
        </p:txBody>
      </p:sp>
      <p:grpSp>
        <p:nvGrpSpPr>
          <p:cNvPr id="4" name="Group 8"/>
          <p:cNvGrpSpPr>
            <a:grpSpLocks/>
          </p:cNvGrpSpPr>
          <p:nvPr userDrawn="1"/>
        </p:nvGrpSpPr>
        <p:grpSpPr bwMode="auto">
          <a:xfrm>
            <a:off x="3808346" y="2452403"/>
            <a:ext cx="563480" cy="695135"/>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94759" fontAlgn="auto">
                <a:spcBef>
                  <a:spcPts val="0"/>
                </a:spcBef>
                <a:spcAft>
                  <a:spcPts val="0"/>
                </a:spcAft>
                <a:defRPr/>
              </a:pPr>
              <a:endParaRPr lang="en-US" sz="1836"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94759" fontAlgn="auto">
                <a:spcBef>
                  <a:spcPts val="0"/>
                </a:spcBef>
                <a:spcAft>
                  <a:spcPts val="0"/>
                </a:spcAft>
                <a:defRPr/>
              </a:pPr>
              <a:endParaRPr lang="en-US" sz="1836" dirty="0">
                <a:latin typeface="+mn-lt"/>
                <a:cs typeface="+mn-cs"/>
              </a:endParaRPr>
            </a:p>
          </p:txBody>
        </p:sp>
      </p:grpSp>
      <p:sp>
        <p:nvSpPr>
          <p:cNvPr id="7" name="Rectangle 6"/>
          <p:cNvSpPr/>
          <p:nvPr userDrawn="1"/>
        </p:nvSpPr>
        <p:spPr>
          <a:xfrm>
            <a:off x="5000076" y="2944609"/>
            <a:ext cx="3921690" cy="785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0"/>
              </a:spcAft>
              <a:defRPr/>
            </a:pPr>
            <a:r>
              <a:rPr lang="en-US" sz="714"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14" dirty="0">
                <a:solidFill>
                  <a:schemeClr val="accent1"/>
                </a:solidFill>
              </a:rPr>
              <a:t>the Collaborative Business Experience™</a:t>
            </a:r>
            <a:r>
              <a:rPr lang="en-US" sz="714" dirty="0">
                <a:solidFill>
                  <a:schemeClr val="tx1"/>
                </a:solidFill>
              </a:rPr>
              <a:t>, and draws on </a:t>
            </a:r>
            <a:r>
              <a:rPr lang="en-US" sz="714" dirty="0">
                <a:solidFill>
                  <a:schemeClr val="accent1"/>
                </a:solidFill>
              </a:rPr>
              <a:t>Rightshore</a:t>
            </a:r>
            <a:r>
              <a:rPr lang="en-US" sz="714" baseline="30000" dirty="0">
                <a:solidFill>
                  <a:schemeClr val="accent1"/>
                </a:solidFill>
              </a:rPr>
              <a:t>®</a:t>
            </a:r>
            <a:r>
              <a:rPr lang="en-US" sz="714" dirty="0">
                <a:solidFill>
                  <a:schemeClr val="tx1"/>
                </a:solidFill>
              </a:rPr>
              <a:t>, its worldwide delivery model.</a:t>
            </a:r>
          </a:p>
        </p:txBody>
      </p:sp>
      <p:sp>
        <p:nvSpPr>
          <p:cNvPr id="8" name="Rectangle 7"/>
          <p:cNvSpPr/>
          <p:nvPr userDrawn="1"/>
        </p:nvSpPr>
        <p:spPr>
          <a:xfrm>
            <a:off x="5000074" y="2556025"/>
            <a:ext cx="1698536"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94759" fontAlgn="auto">
              <a:lnSpc>
                <a:spcPts val="1530"/>
              </a:lnSpc>
              <a:spcBef>
                <a:spcPts val="0"/>
              </a:spcBef>
              <a:spcAft>
                <a:spcPts val="0"/>
              </a:spcAft>
              <a:defRPr/>
            </a:pPr>
            <a:r>
              <a:rPr lang="en-US" sz="1122" dirty="0">
                <a:solidFill>
                  <a:schemeClr val="accent1"/>
                </a:solidFill>
              </a:rPr>
              <a:t>About Capgemini</a:t>
            </a:r>
          </a:p>
        </p:txBody>
      </p:sp>
      <p:sp>
        <p:nvSpPr>
          <p:cNvPr id="9" name="Rectangle 8"/>
          <p:cNvSpPr/>
          <p:nvPr userDrawn="1"/>
        </p:nvSpPr>
        <p:spPr>
          <a:xfrm>
            <a:off x="5000074" y="4319768"/>
            <a:ext cx="1573858" cy="416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459"/>
              </a:spcAft>
              <a:defRPr/>
            </a:pPr>
            <a:r>
              <a:rPr lang="en-US" sz="714" dirty="0">
                <a:solidFill>
                  <a:schemeClr val="tx1"/>
                </a:solidFill>
              </a:rPr>
              <a:t>Learn more about us at</a:t>
            </a:r>
          </a:p>
          <a:p>
            <a:pPr algn="just" defTabSz="794759" fontAlgn="auto">
              <a:lnSpc>
                <a:spcPts val="918"/>
              </a:lnSpc>
              <a:spcBef>
                <a:spcPts val="0"/>
              </a:spcBef>
              <a:spcAft>
                <a:spcPts val="0"/>
              </a:spcAft>
              <a:defRPr/>
            </a:pPr>
            <a:r>
              <a:rPr lang="en-US" sz="1122"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10438" y="4058551"/>
            <a:ext cx="255833" cy="338933"/>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03512" y="4058551"/>
            <a:ext cx="255833" cy="338933"/>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96586" y="4058551"/>
            <a:ext cx="255833" cy="338933"/>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91281" y="4058551"/>
            <a:ext cx="254213" cy="338933"/>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7362" y="4058551"/>
            <a:ext cx="254214" cy="338933"/>
          </a:xfrm>
          <a:prstGeom prst="rect">
            <a:avLst/>
          </a:prstGeom>
          <a:noFill/>
          <a:ln w="9525">
            <a:noFill/>
            <a:miter lim="800000"/>
            <a:headEnd/>
            <a:tailEnd/>
          </a:ln>
        </p:spPr>
      </p:pic>
      <p:sp>
        <p:nvSpPr>
          <p:cNvPr id="15" name="Rectangle 14"/>
          <p:cNvSpPr/>
          <p:nvPr userDrawn="1"/>
        </p:nvSpPr>
        <p:spPr>
          <a:xfrm>
            <a:off x="317362" y="5884265"/>
            <a:ext cx="3212483" cy="449667"/>
          </a:xfrm>
          <a:prstGeom prst="rect">
            <a:avLst/>
          </a:prstGeom>
        </p:spPr>
        <p:txBody>
          <a:bodyPr lIns="0" tIns="0" rIns="0" bIns="0" anchor="b">
            <a:spAutoFit/>
          </a:bodyPr>
          <a:lstStyle/>
          <a:p>
            <a:pPr>
              <a:spcAft>
                <a:spcPts val="459"/>
              </a:spcAft>
              <a:defRPr/>
            </a:pPr>
            <a:r>
              <a:rPr lang="en-US" sz="612">
                <a:solidFill>
                  <a:schemeClr val="bg1"/>
                </a:solidFill>
                <a:latin typeface="Verdana" pitchFamily="34" charset="0"/>
              </a:rPr>
              <a:t>This message contains information that may be privileged or confidential and is the property of the Capgemini Group.</a:t>
            </a:r>
            <a:br>
              <a:rPr lang="en-US" sz="612">
                <a:solidFill>
                  <a:schemeClr val="bg1"/>
                </a:solidFill>
                <a:latin typeface="Verdana" pitchFamily="34" charset="0"/>
              </a:rPr>
            </a:br>
            <a:r>
              <a:rPr lang="en-US" sz="612">
                <a:solidFill>
                  <a:schemeClr val="bg1"/>
                </a:solidFill>
              </a:rPr>
              <a:t>Copyright © 2017 Capgemini. All rights reserved.</a:t>
            </a:r>
          </a:p>
          <a:p>
            <a:pPr>
              <a:spcAft>
                <a:spcPts val="459"/>
              </a:spcAft>
              <a:defRPr/>
            </a:pPr>
            <a:r>
              <a:rPr lang="en-US" sz="612">
                <a:solidFill>
                  <a:schemeClr val="bg1"/>
                </a:solidFill>
              </a:rPr>
              <a:t>Rightshore</a:t>
            </a:r>
            <a:r>
              <a:rPr lang="en-US" sz="612" baseline="30000">
                <a:solidFill>
                  <a:schemeClr val="bg1"/>
                </a:solidFill>
              </a:rPr>
              <a:t>®</a:t>
            </a:r>
            <a:r>
              <a:rPr lang="en-US" sz="612">
                <a:solidFill>
                  <a:schemeClr val="bg1"/>
                </a:solidFill>
              </a:rPr>
              <a:t> is a trademark belonging to Capgemini.</a:t>
            </a:r>
          </a:p>
        </p:txBody>
      </p:sp>
      <p:sp>
        <p:nvSpPr>
          <p:cNvPr id="16" name="Rectangle 15"/>
          <p:cNvSpPr/>
          <p:nvPr userDrawn="1"/>
        </p:nvSpPr>
        <p:spPr>
          <a:xfrm>
            <a:off x="5000075" y="6093796"/>
            <a:ext cx="3992935" cy="240136"/>
          </a:xfrm>
          <a:prstGeom prst="rect">
            <a:avLst/>
          </a:prstGeom>
        </p:spPr>
        <p:txBody>
          <a:bodyPr lIns="0" tIns="0" rIns="0" bIns="0" anchor="b">
            <a:spAutoFit/>
          </a:bodyPr>
          <a:lstStyle/>
          <a:p>
            <a:pPr defTabSz="794759" fontAlgn="auto">
              <a:spcBef>
                <a:spcPts val="0"/>
              </a:spcBef>
              <a:spcAft>
                <a:spcPts val="459"/>
              </a:spcAft>
              <a:defRPr/>
            </a:pPr>
            <a:r>
              <a:rPr lang="en-US" sz="51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730331" y="3888007"/>
            <a:ext cx="178597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8" name="Rectangle 17">
            <a:hlinkClick r:id="rId13"/>
          </p:cNvPr>
          <p:cNvSpPr/>
          <p:nvPr userDrawn="1"/>
        </p:nvSpPr>
        <p:spPr>
          <a:xfrm>
            <a:off x="8209319" y="3888007"/>
            <a:ext cx="53919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9" name="Rectangle 18">
            <a:hlinkClick r:id="rId14"/>
          </p:cNvPr>
          <p:cNvSpPr/>
          <p:nvPr userDrawn="1"/>
        </p:nvSpPr>
        <p:spPr>
          <a:xfrm>
            <a:off x="4996837" y="4533490"/>
            <a:ext cx="1416796" cy="18781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pic>
        <p:nvPicPr>
          <p:cNvPr id="20" name="Picture 46"/>
          <p:cNvPicPr>
            <a:picLocks noChangeAspect="1"/>
          </p:cNvPicPr>
          <p:nvPr userDrawn="1"/>
        </p:nvPicPr>
        <p:blipFill>
          <a:blip r:embed="rId15" cstate="print"/>
          <a:srcRect/>
          <a:stretch>
            <a:fillRect/>
          </a:stretch>
        </p:blipFill>
        <p:spPr bwMode="auto">
          <a:xfrm>
            <a:off x="312507" y="4522695"/>
            <a:ext cx="1957606" cy="205086"/>
          </a:xfrm>
          <a:prstGeom prst="rect">
            <a:avLst/>
          </a:prstGeom>
          <a:noFill/>
          <a:ln w="9525">
            <a:noFill/>
            <a:miter lim="800000"/>
            <a:headEnd/>
            <a:tailEnd/>
          </a:ln>
        </p:spPr>
      </p:pic>
    </p:spTree>
    <p:extLst>
      <p:ext uri="{BB962C8B-B14F-4D97-AF65-F5344CB8AC3E}">
        <p14:creationId xmlns:p14="http://schemas.microsoft.com/office/powerpoint/2010/main" val="343539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41027" y="2657490"/>
            <a:ext cx="5644514" cy="1679550"/>
          </a:xfrm>
          <a:prstGeom prst="rect">
            <a:avLst/>
          </a:prstGeom>
          <a:noFill/>
          <a:ln w="9525">
            <a:noFill/>
            <a:miter lim="800000"/>
            <a:headEnd/>
            <a:tailEnd/>
          </a:ln>
        </p:spPr>
      </p:pic>
    </p:spTree>
    <p:extLst>
      <p:ext uri="{BB962C8B-B14F-4D97-AF65-F5344CB8AC3E}">
        <p14:creationId xmlns:p14="http://schemas.microsoft.com/office/powerpoint/2010/main" val="16547176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2" tIns="34972" rIns="69942" bIns="34972" anchor="ctr"/>
          <a:lstStyle/>
          <a:p>
            <a:pPr algn="ctr" defTabSz="794759" fontAlgn="auto">
              <a:spcBef>
                <a:spcPts val="0"/>
              </a:spcBef>
              <a:spcAft>
                <a:spcPts val="0"/>
              </a:spcAft>
              <a:defRPr/>
            </a:pPr>
            <a:endParaRPr lang="en-US" sz="1836"/>
          </a:p>
        </p:txBody>
      </p:sp>
      <p:pic>
        <p:nvPicPr>
          <p:cNvPr id="4" name="Graphic 2"/>
          <p:cNvPicPr>
            <a:picLocks noChangeAspect="1"/>
          </p:cNvPicPr>
          <p:nvPr userDrawn="1"/>
        </p:nvPicPr>
        <p:blipFill>
          <a:blip r:embed="rId2" cstate="print"/>
          <a:srcRect t="18343" b="19135"/>
          <a:stretch>
            <a:fillRect/>
          </a:stretch>
        </p:blipFill>
        <p:spPr bwMode="auto">
          <a:xfrm>
            <a:off x="697875" y="-4317"/>
            <a:ext cx="8643263" cy="6994525"/>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12505" y="6223833"/>
            <a:ext cx="1748731" cy="520271"/>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989795" y="1881555"/>
            <a:ext cx="4024671" cy="1205742"/>
          </a:xfrm>
          <a:prstGeom prst="rect">
            <a:avLst/>
          </a:prstGeom>
        </p:spPr>
        <p:txBody>
          <a:bodyPr anchor="b">
            <a:normAutofit/>
          </a:bodyPr>
          <a:lstStyle>
            <a:lvl1pPr marL="0" indent="0" algn="r">
              <a:lnSpc>
                <a:spcPts val="2295"/>
              </a:lnSpc>
              <a:buNone/>
              <a:defRPr sz="2040">
                <a:solidFill>
                  <a:schemeClr val="accent2"/>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230938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750056" y="854886"/>
            <a:ext cx="5576507" cy="6139639"/>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59"/>
            <a:ext cx="5090749" cy="6996684"/>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379377" y="3005049"/>
            <a:ext cx="3635087" cy="1446958"/>
          </a:xfrm>
          <a:prstGeom prst="rect">
            <a:avLst/>
          </a:prstGeom>
        </p:spPr>
        <p:txBody>
          <a:bodyPr anchor="b">
            <a:normAutofit/>
          </a:bodyPr>
          <a:lstStyle>
            <a:lvl1pPr marL="0" indent="0" algn="r">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9521729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91257" y="854886"/>
            <a:ext cx="4935306" cy="6139639"/>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59"/>
            <a:ext cx="5090749" cy="6996684"/>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379377" y="3005049"/>
            <a:ext cx="3635087" cy="1446958"/>
          </a:xfrm>
          <a:prstGeom prst="rect">
            <a:avLst/>
          </a:prstGeom>
        </p:spPr>
        <p:txBody>
          <a:bodyPr anchor="b">
            <a:normAutofit/>
          </a:bodyPr>
          <a:lstStyle>
            <a:lvl1pPr marL="0" indent="0" algn="r">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0827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2" tIns="34972" rIns="69942" bIns="34972" anchor="ctr"/>
          <a:lstStyle/>
          <a:p>
            <a:pPr algn="ctr" defTabSz="794759" fontAlgn="auto">
              <a:spcBef>
                <a:spcPts val="0"/>
              </a:spcBef>
              <a:spcAft>
                <a:spcPts val="0"/>
              </a:spcAft>
              <a:defRPr/>
            </a:pPr>
            <a:endParaRPr lang="en-US" sz="1836"/>
          </a:p>
        </p:txBody>
      </p:sp>
      <p:sp>
        <p:nvSpPr>
          <p:cNvPr id="5" name="Freeform 4"/>
          <p:cNvSpPr>
            <a:spLocks/>
          </p:cNvSpPr>
          <p:nvPr userDrawn="1"/>
        </p:nvSpPr>
        <p:spPr bwMode="auto">
          <a:xfrm>
            <a:off x="-239640" y="0"/>
            <a:ext cx="6701848" cy="8263902"/>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9942" tIns="34972" rIns="69942" bIns="34972"/>
          <a:lstStyle/>
          <a:p>
            <a:pPr defTabSz="794759" fontAlgn="auto">
              <a:spcBef>
                <a:spcPts val="0"/>
              </a:spcBef>
              <a:spcAft>
                <a:spcPts val="0"/>
              </a:spcAft>
              <a:defRPr/>
            </a:pPr>
            <a:endParaRPr lang="en-US" sz="1836"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39017" y="-2159"/>
            <a:ext cx="7587548" cy="6996684"/>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81934" y="-1667"/>
            <a:ext cx="5544629" cy="6996145"/>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12103" y="443167"/>
            <a:ext cx="4185929" cy="1732153"/>
          </a:xfrm>
          <a:prstGeom prst="rect">
            <a:avLst/>
          </a:prstGeom>
        </p:spPr>
        <p:txBody>
          <a:bodyPr anchor="b">
            <a:noAutofit/>
          </a:bodyPr>
          <a:lstStyle>
            <a:lvl1pPr marL="0" indent="0">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58243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E46D9F05-374B-475D-A497-6123A8C64DA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413311" y="2762848"/>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51" name="Text Placeholder 7">
            <a:extLst/>
          </p:cNvPr>
          <p:cNvSpPr>
            <a:spLocks noGrp="1"/>
          </p:cNvSpPr>
          <p:nvPr>
            <p:ph type="body" sz="quarter" idx="33"/>
          </p:nvPr>
        </p:nvSpPr>
        <p:spPr>
          <a:xfrm>
            <a:off x="1413311" y="3717587"/>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9" name="Picture Placeholder 48">
            <a:extLst/>
          </p:cNvPr>
          <p:cNvSpPr>
            <a:spLocks noGrp="1"/>
          </p:cNvSpPr>
          <p:nvPr>
            <p:ph type="pic" sz="quarter" idx="10"/>
          </p:nvPr>
        </p:nvSpPr>
        <p:spPr>
          <a:xfrm>
            <a:off x="5013029" y="2101598"/>
            <a:ext cx="3756128" cy="2776762"/>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413311" y="4722453"/>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7" name="Title Placeholder 1">
            <a:extLst/>
          </p:cNvPr>
          <p:cNvSpPr>
            <a:spLocks noGrp="1"/>
          </p:cNvSpPr>
          <p:nvPr>
            <p:ph type="title"/>
          </p:nvPr>
        </p:nvSpPr>
        <p:spPr>
          <a:xfrm>
            <a:off x="312103" y="412872"/>
            <a:ext cx="754606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0037107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649003" y="0"/>
            <a:ext cx="6677560" cy="6994525"/>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8" name="Retângulo 43">
            <a:extLst/>
          </p:cNvPr>
          <p:cNvSpPr/>
          <p:nvPr userDrawn="1"/>
        </p:nvSpPr>
        <p:spPr>
          <a:xfrm>
            <a:off x="7265330"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5C301856-FAC1-408F-945A-04729EDF2F15}"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12100" y="2248758"/>
            <a:ext cx="2768333" cy="2982851"/>
          </a:xfrm>
          <a:prstGeom prst="rect">
            <a:avLst/>
          </a:prstGeom>
        </p:spPr>
        <p:txBody>
          <a:bodyPr anchor="b">
            <a:normAutofit/>
          </a:bodyPr>
          <a:lstStyle>
            <a:lvl1pPr>
              <a:lnSpc>
                <a:spcPts val="4743"/>
              </a:lnSpc>
              <a:defRPr sz="4182">
                <a:solidFill>
                  <a:srgbClr val="2C004B"/>
                </a:solidFill>
              </a:defRPr>
            </a:lvl1pPr>
            <a:lvl2pPr marL="349698" indent="0">
              <a:lnSpc>
                <a:spcPts val="4743"/>
              </a:lnSpc>
              <a:buNone/>
              <a:defRPr sz="4182">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0" y="5378444"/>
            <a:ext cx="2768333" cy="689274"/>
          </a:xfrm>
          <a:prstGeom prst="rect">
            <a:avLst/>
          </a:prstGeom>
        </p:spPr>
        <p:txBody>
          <a:bodyPr>
            <a:normAutofit/>
          </a:bodyPr>
          <a:lstStyle>
            <a:lvl1pPr>
              <a:lnSpc>
                <a:spcPts val="1377"/>
              </a:lnSpc>
              <a:defRPr sz="1224">
                <a:solidFill>
                  <a:srgbClr val="2C004B"/>
                </a:solidFill>
              </a:defRPr>
            </a:lvl1pPr>
            <a:lvl2pPr marL="349698" indent="0">
              <a:buNone/>
              <a:defRPr sz="1428">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1393332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642310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sp>
        <p:nvSpPr>
          <p:cNvPr id="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D17D1642-142A-495B-8834-623AFE8BAE5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6"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90360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DDD752-00AF-4261-9612-9CCF64EF8F9B}"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12102" y="145650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6">
            <a:extLst/>
          </p:cNvPr>
          <p:cNvSpPr>
            <a:spLocks noGrp="1"/>
          </p:cNvSpPr>
          <p:nvPr>
            <p:ph type="chart" sz="quarter" idx="10"/>
          </p:nvPr>
        </p:nvSpPr>
        <p:spPr>
          <a:xfrm>
            <a:off x="312102"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773796"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773796" y="1441004"/>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12102" y="4162701"/>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Chart Placeholder 16">
            <a:extLst/>
          </p:cNvPr>
          <p:cNvSpPr>
            <a:spLocks noGrp="1"/>
          </p:cNvSpPr>
          <p:nvPr>
            <p:ph type="chart" sz="quarter" idx="17"/>
          </p:nvPr>
        </p:nvSpPr>
        <p:spPr>
          <a:xfrm>
            <a:off x="312102"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773796"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773796" y="414719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46821768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2" y="1515481"/>
            <a:ext cx="4914257" cy="5479045"/>
          </a:xfrm>
          <a:prstGeom prst="rect">
            <a:avLst/>
          </a:prstGeom>
          <a:noFill/>
          <a:ln w="9525">
            <a:noFill/>
            <a:miter lim="800000"/>
            <a:headEnd/>
            <a:tailEnd/>
          </a:ln>
        </p:spPr>
      </p:pic>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291DE029-46B5-48F6-8376-CE2183B9426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177638" y="1293664"/>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2"/>
          </p:nvPr>
        </p:nvSpPr>
        <p:spPr>
          <a:xfrm>
            <a:off x="6177638" y="1965911"/>
            <a:ext cx="2836831" cy="566506"/>
          </a:xfrm>
          <a:prstGeom prst="rect">
            <a:avLst/>
          </a:prstGeom>
        </p:spPr>
        <p:txBody>
          <a:bodyPr anchor="ctr">
            <a:noAutofit/>
          </a:bodyPr>
          <a:lstStyle>
            <a:lvl1pPr marL="0" marR="0" indent="0" algn="l" defTabSz="699395" rtl="0" eaLnBrk="1" fontAlgn="auto" latinLnBrk="0" hangingPunct="1">
              <a:lnSpc>
                <a:spcPts val="1224"/>
              </a:lnSpc>
              <a:spcBef>
                <a:spcPts val="0"/>
              </a:spcBef>
              <a:spcAft>
                <a:spcPts val="459"/>
              </a:spcAft>
              <a:buClrTx/>
              <a:buSzTx/>
              <a:buFont typeface="Arial" panose="020B0604020202020204" pitchFamily="34" charset="0"/>
              <a:buNone/>
              <a:tabLs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1" name="Text Placeholder 7">
            <a:extLst/>
          </p:cNvPr>
          <p:cNvSpPr>
            <a:spLocks noGrp="1"/>
          </p:cNvSpPr>
          <p:nvPr>
            <p:ph type="body" sz="quarter" idx="13"/>
          </p:nvPr>
        </p:nvSpPr>
        <p:spPr>
          <a:xfrm>
            <a:off x="6177638" y="263815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2" name="Text Placeholder 7">
            <a:extLst/>
          </p:cNvPr>
          <p:cNvSpPr>
            <a:spLocks noGrp="1"/>
          </p:cNvSpPr>
          <p:nvPr>
            <p:ph type="body" sz="quarter" idx="14"/>
          </p:nvPr>
        </p:nvSpPr>
        <p:spPr>
          <a:xfrm>
            <a:off x="6177638" y="3310403"/>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7">
            <a:extLst/>
          </p:cNvPr>
          <p:cNvSpPr>
            <a:spLocks noGrp="1"/>
          </p:cNvSpPr>
          <p:nvPr>
            <p:ph type="body" sz="quarter" idx="15"/>
          </p:nvPr>
        </p:nvSpPr>
        <p:spPr>
          <a:xfrm>
            <a:off x="6177638" y="3982649"/>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4" name="Text Placeholder 7">
            <a:extLst/>
          </p:cNvPr>
          <p:cNvSpPr>
            <a:spLocks noGrp="1"/>
          </p:cNvSpPr>
          <p:nvPr>
            <p:ph type="body" sz="quarter" idx="16"/>
          </p:nvPr>
        </p:nvSpPr>
        <p:spPr>
          <a:xfrm>
            <a:off x="6177638" y="465489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5" name="Text Placeholder 7">
            <a:extLst/>
          </p:cNvPr>
          <p:cNvSpPr>
            <a:spLocks noGrp="1"/>
          </p:cNvSpPr>
          <p:nvPr>
            <p:ph type="body" sz="quarter" idx="17"/>
          </p:nvPr>
        </p:nvSpPr>
        <p:spPr>
          <a:xfrm>
            <a:off x="6177638" y="5327142"/>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6" name="Text Placeholder 7">
            <a:extLst/>
          </p:cNvPr>
          <p:cNvSpPr>
            <a:spLocks noGrp="1"/>
          </p:cNvSpPr>
          <p:nvPr>
            <p:ph type="body" sz="quarter" idx="18"/>
          </p:nvPr>
        </p:nvSpPr>
        <p:spPr>
          <a:xfrm>
            <a:off x="6177638" y="5999388"/>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8" name="Picture Placeholder 47">
            <a:extLst/>
          </p:cNvPr>
          <p:cNvSpPr>
            <a:spLocks noGrp="1"/>
          </p:cNvSpPr>
          <p:nvPr>
            <p:ph type="pic" sz="quarter" idx="19"/>
          </p:nvPr>
        </p:nvSpPr>
        <p:spPr>
          <a:xfrm>
            <a:off x="4" y="1408620"/>
            <a:ext cx="5733165" cy="558590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852251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spTree>
      <p:nvGrpSpPr>
        <p:cNvPr id="1" name=""/>
        <p:cNvGrpSpPr/>
        <p:nvPr/>
      </p:nvGrpSpPr>
      <p:grpSpPr>
        <a:xfrm>
          <a:off x="0" y="0"/>
          <a:ext cx="0" cy="0"/>
          <a:chOff x="0" y="0"/>
          <a:chExt cx="0" cy="0"/>
        </a:xfrm>
      </p:grpSpPr>
      <p:sp>
        <p:nvSpPr>
          <p:cNvPr id="5" name="Rectangle 4"/>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6"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12" name="Picture Placeholder 11">
            <a:extLst/>
          </p:cNvPr>
          <p:cNvSpPr>
            <a:spLocks noGrp="1"/>
          </p:cNvSpPr>
          <p:nvPr>
            <p:ph type="pic" sz="quarter" idx="10"/>
          </p:nvPr>
        </p:nvSpPr>
        <p:spPr>
          <a:xfrm>
            <a:off x="3288095" y="-1619"/>
            <a:ext cx="6038468" cy="6996145"/>
          </a:xfrm>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13">
            <a:extLst/>
          </p:cNvPr>
          <p:cNvSpPr>
            <a:spLocks noGrp="1"/>
          </p:cNvSpPr>
          <p:nvPr>
            <p:ph type="body" sz="quarter" idx="11"/>
          </p:nvPr>
        </p:nvSpPr>
        <p:spPr>
          <a:xfrm>
            <a:off x="312100" y="3130055"/>
            <a:ext cx="3139215" cy="880792"/>
          </a:xfrm>
        </p:spPr>
        <p:txBody>
          <a:bodyPr anchor="b">
            <a:normAutofit/>
          </a:bodyPr>
          <a:lstStyle>
            <a:lvl1pPr>
              <a:lnSpc>
                <a:spcPts val="2295"/>
              </a:lnSpc>
              <a:defRPr sz="2040">
                <a:solidFill>
                  <a:srgbClr val="0070AD"/>
                </a:solidFill>
              </a:defRPr>
            </a:lvl1pPr>
            <a:lvl2pPr>
              <a:defRPr sz="1836">
                <a:solidFill>
                  <a:srgbClr val="0070AD"/>
                </a:solidFill>
              </a:defRPr>
            </a:lvl2pPr>
          </a:lstStyle>
          <a:p>
            <a:pPr lvl="0"/>
            <a:r>
              <a:rPr lang="en-US"/>
              <a:t>Click to edit Master text styles</a:t>
            </a:r>
          </a:p>
        </p:txBody>
      </p:sp>
      <p:sp>
        <p:nvSpPr>
          <p:cNvPr id="15" name="Text Placeholder 13">
            <a:extLst/>
          </p:cNvPr>
          <p:cNvSpPr>
            <a:spLocks noGrp="1"/>
          </p:cNvSpPr>
          <p:nvPr>
            <p:ph type="body" sz="quarter" idx="12"/>
          </p:nvPr>
        </p:nvSpPr>
        <p:spPr>
          <a:xfrm>
            <a:off x="312100" y="4120594"/>
            <a:ext cx="3139215" cy="1212708"/>
          </a:xfrm>
        </p:spPr>
        <p:txBody>
          <a:bodyPr>
            <a:normAutofit/>
          </a:bodyPr>
          <a:lstStyle>
            <a:lvl1pPr>
              <a:lnSpc>
                <a:spcPts val="1377"/>
              </a:lnSpc>
              <a:defRPr sz="1224">
                <a:solidFill>
                  <a:srgbClr val="0070AD"/>
                </a:solidFill>
              </a:defRPr>
            </a:lvl1pPr>
            <a:lvl2pPr>
              <a:defRPr sz="1224">
                <a:solidFill>
                  <a:srgbClr val="0070AD"/>
                </a:solidFill>
              </a:defRPr>
            </a:lvl2pPr>
          </a:lstStyle>
          <a:p>
            <a:pPr lvl="0"/>
            <a:r>
              <a:rPr lang="en-US"/>
              <a:t>Click to edit Master text styles</a:t>
            </a:r>
          </a:p>
        </p:txBody>
      </p:sp>
    </p:spTree>
    <p:extLst>
      <p:ext uri="{BB962C8B-B14F-4D97-AF65-F5344CB8AC3E}">
        <p14:creationId xmlns:p14="http://schemas.microsoft.com/office/powerpoint/2010/main" val="3654916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245531" y="746948"/>
            <a:ext cx="5081034" cy="6247578"/>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3CEA829B-5D26-4BC5-9F10-6B0E77751333}"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64147" y="3991705"/>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13"/>
          </p:nvPr>
        </p:nvSpPr>
        <p:spPr>
          <a:xfrm>
            <a:off x="1564147" y="5213162"/>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5" name="Text Placeholder 7">
            <a:extLst/>
          </p:cNvPr>
          <p:cNvSpPr>
            <a:spLocks noGrp="1"/>
          </p:cNvSpPr>
          <p:nvPr>
            <p:ph type="body" sz="quarter" idx="10"/>
          </p:nvPr>
        </p:nvSpPr>
        <p:spPr>
          <a:xfrm>
            <a:off x="312105" y="1442140"/>
            <a:ext cx="4817726" cy="912654"/>
          </a:xfrm>
          <a:prstGeom prst="rect">
            <a:avLst/>
          </a:prstGeom>
        </p:spPr>
        <p:txBody>
          <a:bodyPr>
            <a:noAutofit/>
          </a:bodyPr>
          <a:lstStyle>
            <a:lvl1pPr>
              <a:lnSpc>
                <a:spcPts val="1683"/>
              </a:lnSpc>
              <a:defRPr sz="1428"/>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11"/>
          </p:nvPr>
        </p:nvSpPr>
        <p:spPr>
          <a:xfrm>
            <a:off x="1564147" y="2663594"/>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4"/>
          </p:nvPr>
        </p:nvSpPr>
        <p:spPr>
          <a:xfrm>
            <a:off x="5654798" y="5381770"/>
            <a:ext cx="3359666" cy="744048"/>
          </a:xfrm>
          <a:prstGeom prst="rect">
            <a:avLst/>
          </a:prstGeom>
        </p:spPr>
        <p:txBody>
          <a:bodyPr>
            <a:noAutofit/>
          </a:bodyPr>
          <a:lstStyle>
            <a:lvl1pPr algn="r">
              <a:lnSpc>
                <a:spcPts val="1377"/>
              </a:lnSpc>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42">
            <a:extLst/>
          </p:cNvPr>
          <p:cNvSpPr>
            <a:spLocks noGrp="1"/>
          </p:cNvSpPr>
          <p:nvPr>
            <p:ph type="body" sz="quarter" idx="15"/>
          </p:nvPr>
        </p:nvSpPr>
        <p:spPr>
          <a:xfrm>
            <a:off x="5654798" y="4223197"/>
            <a:ext cx="3359666" cy="994129"/>
          </a:xfrm>
          <a:prstGeom prst="rect">
            <a:avLst/>
          </a:prstGeom>
        </p:spPr>
        <p:txBody>
          <a:bodyPr anchor="b">
            <a:noAutofit/>
          </a:bodyPr>
          <a:lstStyle>
            <a:lvl1pPr algn="r">
              <a:lnSpc>
                <a:spcPts val="2295"/>
              </a:lnSpc>
              <a:defRPr sz="204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2220306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752478"/>
            <a:ext cx="4789579" cy="42420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3" name="Oval 20">
            <a:extLst/>
          </p:cNvPr>
          <p:cNvSpPr/>
          <p:nvPr userDrawn="1"/>
        </p:nvSpPr>
        <p:spPr>
          <a:xfrm>
            <a:off x="582910" y="1049179"/>
            <a:ext cx="1996468" cy="25150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D519C86-D92F-49B0-B1A6-A4911968F8F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tx2"/>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706140" y="1397626"/>
            <a:ext cx="2308324" cy="4778073"/>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706140"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4">
            <a:extLst/>
          </p:cNvPr>
          <p:cNvSpPr>
            <a:spLocks noGrp="1"/>
          </p:cNvSpPr>
          <p:nvPr>
            <p:ph type="body" sz="quarter" idx="18"/>
          </p:nvPr>
        </p:nvSpPr>
        <p:spPr>
          <a:xfrm>
            <a:off x="4127722"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14"/>
          </p:nvPr>
        </p:nvSpPr>
        <p:spPr>
          <a:xfrm>
            <a:off x="599078" y="5062736"/>
            <a:ext cx="2521849" cy="338596"/>
          </a:xfrm>
          <a:prstGeom prst="rect">
            <a:avLst/>
          </a:prstGeom>
          <a:noFill/>
        </p:spPr>
        <p:txBody>
          <a:bodyPr anchor="ctr">
            <a:noAutofit/>
          </a:bodyPr>
          <a:lstStyle>
            <a:lvl1pPr algn="l">
              <a:defRPr sz="1224"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3" name="Text Placeholder 4">
            <a:extLst/>
          </p:cNvPr>
          <p:cNvSpPr>
            <a:spLocks noGrp="1"/>
          </p:cNvSpPr>
          <p:nvPr>
            <p:ph type="body" sz="quarter" idx="13"/>
          </p:nvPr>
        </p:nvSpPr>
        <p:spPr>
          <a:xfrm>
            <a:off x="599078" y="3673545"/>
            <a:ext cx="2521849" cy="420572"/>
          </a:xfrm>
          <a:prstGeom prst="rect">
            <a:avLst/>
          </a:prstGeom>
          <a:noFill/>
        </p:spPr>
        <p:txBody>
          <a:bodyPr anchor="ctr">
            <a:noAutofit/>
          </a:bodyPr>
          <a:lstStyle>
            <a:lvl1pPr algn="l">
              <a:spcAft>
                <a:spcPts val="0"/>
              </a:spcAft>
              <a:defRPr sz="1428"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4" name="Text Placeholder 7">
            <a:extLst/>
          </p:cNvPr>
          <p:cNvSpPr>
            <a:spLocks noGrp="1"/>
          </p:cNvSpPr>
          <p:nvPr>
            <p:ph type="body" sz="quarter" idx="10"/>
          </p:nvPr>
        </p:nvSpPr>
        <p:spPr>
          <a:xfrm>
            <a:off x="598272" y="4109806"/>
            <a:ext cx="2527584" cy="912654"/>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27" name="Text Placeholder 7">
            <a:extLst/>
          </p:cNvPr>
          <p:cNvSpPr>
            <a:spLocks noGrp="1"/>
          </p:cNvSpPr>
          <p:nvPr>
            <p:ph type="body" sz="quarter" idx="15"/>
          </p:nvPr>
        </p:nvSpPr>
        <p:spPr>
          <a:xfrm>
            <a:off x="598276" y="5392135"/>
            <a:ext cx="2522651" cy="728075"/>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1" name="Text Placeholder 30">
            <a:extLst/>
          </p:cNvPr>
          <p:cNvSpPr>
            <a:spLocks noGrp="1"/>
          </p:cNvSpPr>
          <p:nvPr>
            <p:ph type="body" sz="quarter" idx="17"/>
          </p:nvPr>
        </p:nvSpPr>
        <p:spPr>
          <a:xfrm>
            <a:off x="4126098" y="1397630"/>
            <a:ext cx="2308324" cy="1989879"/>
          </a:xfrm>
          <a:prstGeom prst="rect">
            <a:avLst/>
          </a:prstGeom>
        </p:spPr>
        <p:txBody>
          <a:bodyPr>
            <a:noAutofit/>
          </a:bodyPr>
          <a:lstStyle>
            <a:lvl1pPr marL="178492" marR="0" indent="-178492"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19"/>
          </p:nvPr>
        </p:nvSpPr>
        <p:spPr>
          <a:xfrm>
            <a:off x="4136135" y="3756874"/>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30">
            <a:extLst/>
          </p:cNvPr>
          <p:cNvSpPr>
            <a:spLocks noGrp="1"/>
          </p:cNvSpPr>
          <p:nvPr>
            <p:ph type="body" sz="quarter" idx="20"/>
          </p:nvPr>
        </p:nvSpPr>
        <p:spPr>
          <a:xfrm>
            <a:off x="4134510" y="4187429"/>
            <a:ext cx="2308324" cy="1989879"/>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9280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1" y="0"/>
            <a:ext cx="3397071"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 name="Picture Placeholder 10"/>
          <p:cNvPicPr>
            <a:picLocks noChangeAspect="1"/>
          </p:cNvPicPr>
          <p:nvPr userDrawn="1"/>
        </p:nvPicPr>
        <p:blipFill>
          <a:blip r:embed="rId2" cstate="print"/>
          <a:srcRect l="2840" r="32420"/>
          <a:stretch>
            <a:fillRect/>
          </a:stretch>
        </p:blipFill>
        <p:spPr bwMode="auto">
          <a:xfrm>
            <a:off x="3254583" y="-2158"/>
            <a:ext cx="6071981" cy="7035543"/>
          </a:xfrm>
          <a:prstGeom prst="rect">
            <a:avLst/>
          </a:prstGeom>
          <a:noFill/>
          <a:ln w="9525">
            <a:noFill/>
            <a:miter lim="800000"/>
            <a:headEnd/>
            <a:tailEnd/>
          </a:ln>
        </p:spPr>
      </p:pic>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478E07-B35F-4893-8EAD-B1828D0CD7B2}"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12104" y="3130061"/>
            <a:ext cx="5122361" cy="3442578"/>
          </a:xfrm>
          <a:prstGeom prst="rect">
            <a:avLst/>
          </a:prstGeom>
        </p:spPr>
        <p:txBody>
          <a:bodyPr>
            <a:noAutofit/>
          </a:bodyPr>
          <a:lstStyle>
            <a:lvl1pPr>
              <a:lnSpc>
                <a:spcPts val="1530"/>
              </a:lnSpc>
              <a:spcAft>
                <a:spcPts val="1377"/>
              </a:spcAft>
              <a:defRPr sz="1224">
                <a:solidFill>
                  <a:schemeClr val="bg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0" name="Title Placeholder 1">
            <a:extLst/>
          </p:cNvPr>
          <p:cNvSpPr>
            <a:spLocks noGrp="1"/>
          </p:cNvSpPr>
          <p:nvPr>
            <p:ph type="title"/>
          </p:nvPr>
        </p:nvSpPr>
        <p:spPr>
          <a:xfrm>
            <a:off x="312101" y="2042847"/>
            <a:ext cx="7683884" cy="876647"/>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985166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5AD6031-8C03-4C22-9EE2-532A261B3D2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12102" y="2050635"/>
            <a:ext cx="4240672" cy="4531021"/>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1" name="Text Placeholder 7">
            <a:extLst/>
          </p:cNvPr>
          <p:cNvSpPr>
            <a:spLocks noGrp="1"/>
          </p:cNvSpPr>
          <p:nvPr>
            <p:ph type="body" sz="quarter" idx="11"/>
          </p:nvPr>
        </p:nvSpPr>
        <p:spPr>
          <a:xfrm>
            <a:off x="4773796" y="2050633"/>
            <a:ext cx="4219936" cy="4529788"/>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3" name="Text Placeholder 7">
            <a:extLst/>
          </p:cNvPr>
          <p:cNvSpPr>
            <a:spLocks noGrp="1"/>
          </p:cNvSpPr>
          <p:nvPr>
            <p:ph type="body" sz="quarter" idx="12"/>
          </p:nvPr>
        </p:nvSpPr>
        <p:spPr>
          <a:xfrm>
            <a:off x="312102" y="1449283"/>
            <a:ext cx="4240672"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4" name="Text Placeholder 7">
            <a:extLst/>
          </p:cNvPr>
          <p:cNvSpPr>
            <a:spLocks noGrp="1"/>
          </p:cNvSpPr>
          <p:nvPr>
            <p:ph type="body" sz="quarter" idx="13"/>
          </p:nvPr>
        </p:nvSpPr>
        <p:spPr>
          <a:xfrm>
            <a:off x="4773796" y="1449283"/>
            <a:ext cx="4219936"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9" name="Title Placeholder 1">
            <a:extLst/>
          </p:cNvPr>
          <p:cNvSpPr>
            <a:spLocks noGrp="1"/>
          </p:cNvSpPr>
          <p:nvPr>
            <p:ph type="title"/>
          </p:nvPr>
        </p:nvSpPr>
        <p:spPr>
          <a:xfrm>
            <a:off x="312103" y="412877"/>
            <a:ext cx="8372331" cy="882276"/>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835084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157858"/>
            <a:ext cx="9326563" cy="2836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E413150-DC4D-40E1-962E-F280A74D77C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26252"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4">
            <a:extLst/>
          </p:cNvPr>
          <p:cNvSpPr>
            <a:spLocks noGrp="1"/>
          </p:cNvSpPr>
          <p:nvPr>
            <p:ph type="body" sz="quarter" idx="27"/>
          </p:nvPr>
        </p:nvSpPr>
        <p:spPr>
          <a:xfrm>
            <a:off x="6286444"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9" name="Text Placeholder 4">
            <a:extLst/>
          </p:cNvPr>
          <p:cNvSpPr>
            <a:spLocks noGrp="1"/>
          </p:cNvSpPr>
          <p:nvPr>
            <p:ph type="body" sz="quarter" idx="29"/>
          </p:nvPr>
        </p:nvSpPr>
        <p:spPr>
          <a:xfrm>
            <a:off x="3306348"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41" name="Text Placeholder 4">
            <a:extLst/>
          </p:cNvPr>
          <p:cNvSpPr>
            <a:spLocks noGrp="1"/>
          </p:cNvSpPr>
          <p:nvPr>
            <p:ph type="body" sz="quarter" idx="31"/>
          </p:nvPr>
        </p:nvSpPr>
        <p:spPr>
          <a:xfrm>
            <a:off x="312105" y="4316246"/>
            <a:ext cx="8702364" cy="420572"/>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26252"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306348"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286444"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26252" y="4767240"/>
            <a:ext cx="8688212" cy="1835029"/>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31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FED4EB64-5497-45C5-A44A-2937CDE9C6E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8216" y="3557710"/>
            <a:ext cx="984471" cy="1224043"/>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0" name="Group 30"/>
          <p:cNvGrpSpPr>
            <a:grpSpLocks noChangeAspect="1"/>
          </p:cNvGrpSpPr>
          <p:nvPr userDrawn="1"/>
        </p:nvGrpSpPr>
        <p:grpSpPr bwMode="auto">
          <a:xfrm>
            <a:off x="288217" y="1675233"/>
            <a:ext cx="977994" cy="1219725"/>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6" name="Group 12"/>
          <p:cNvGrpSpPr>
            <a:grpSpLocks noChangeAspect="1"/>
          </p:cNvGrpSpPr>
          <p:nvPr userDrawn="1"/>
        </p:nvGrpSpPr>
        <p:grpSpPr bwMode="auto">
          <a:xfrm>
            <a:off x="288217" y="5271801"/>
            <a:ext cx="986090" cy="1224043"/>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7"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524410" y="1587785"/>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524410" y="338702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524410" y="518626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23352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809078"/>
            <a:ext cx="9326563" cy="308277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9697E1E9-984C-4A5E-8D9B-5F14A2E92DA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504999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97216"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0" name="Chart Placeholder 29">
            <a:extLst/>
          </p:cNvPr>
          <p:cNvSpPr>
            <a:spLocks noGrp="1"/>
          </p:cNvSpPr>
          <p:nvPr>
            <p:ph type="chart" sz="quarter" idx="10"/>
          </p:nvPr>
        </p:nvSpPr>
        <p:spPr>
          <a:xfrm>
            <a:off x="945095"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30257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4" name="Text Placeholder 7">
            <a:extLst/>
          </p:cNvPr>
          <p:cNvSpPr>
            <a:spLocks noGrp="1"/>
          </p:cNvSpPr>
          <p:nvPr>
            <p:ph type="body" sz="quarter" idx="35"/>
          </p:nvPr>
        </p:nvSpPr>
        <p:spPr>
          <a:xfrm>
            <a:off x="27496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5" name="Chart Placeholder 29">
            <a:extLst/>
          </p:cNvPr>
          <p:cNvSpPr>
            <a:spLocks noGrp="1"/>
          </p:cNvSpPr>
          <p:nvPr>
            <p:ph type="chart" sz="quarter" idx="36"/>
          </p:nvPr>
        </p:nvSpPr>
        <p:spPr>
          <a:xfrm>
            <a:off x="2997544"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350407"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7" name="Text Placeholder 7">
            <a:extLst/>
          </p:cNvPr>
          <p:cNvSpPr>
            <a:spLocks noGrp="1"/>
          </p:cNvSpPr>
          <p:nvPr>
            <p:ph type="body" sz="quarter" idx="38"/>
          </p:nvPr>
        </p:nvSpPr>
        <p:spPr>
          <a:xfrm>
            <a:off x="480211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9" name="Text Placeholder 31">
            <a:extLst/>
          </p:cNvPr>
          <p:cNvSpPr>
            <a:spLocks noGrp="1"/>
          </p:cNvSpPr>
          <p:nvPr>
            <p:ph type="body" sz="quarter" idx="40"/>
          </p:nvPr>
        </p:nvSpPr>
        <p:spPr>
          <a:xfrm>
            <a:off x="5390592"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0" name="Chart Placeholder 29">
            <a:extLst/>
          </p:cNvPr>
          <p:cNvSpPr>
            <a:spLocks noGrp="1"/>
          </p:cNvSpPr>
          <p:nvPr>
            <p:ph type="chart" sz="quarter" idx="41"/>
          </p:nvPr>
        </p:nvSpPr>
        <p:spPr>
          <a:xfrm>
            <a:off x="710244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8545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2" name="Text Placeholder 31">
            <a:extLst/>
          </p:cNvPr>
          <p:cNvSpPr>
            <a:spLocks noGrp="1"/>
          </p:cNvSpPr>
          <p:nvPr>
            <p:ph type="body" sz="quarter" idx="43"/>
          </p:nvPr>
        </p:nvSpPr>
        <p:spPr>
          <a:xfrm>
            <a:off x="745992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3" name="Text Placeholder 7">
            <a:extLst/>
          </p:cNvPr>
          <p:cNvSpPr>
            <a:spLocks noGrp="1"/>
          </p:cNvSpPr>
          <p:nvPr>
            <p:ph type="body" sz="quarter" idx="44"/>
          </p:nvPr>
        </p:nvSpPr>
        <p:spPr>
          <a:xfrm>
            <a:off x="862468" y="5414334"/>
            <a:ext cx="1266938" cy="587532"/>
          </a:xfrm>
          <a:prstGeom prst="rect">
            <a:avLst/>
          </a:prstGeom>
        </p:spPr>
        <p:txBody>
          <a:bodyPr anchor="ctr">
            <a:noAutofit/>
          </a:bodyPr>
          <a:lstStyle>
            <a:lvl1pPr algn="ctr">
              <a:lnSpc>
                <a:spcPts val="2448"/>
              </a:lnSpc>
              <a:defRPr sz="2142" b="1">
                <a:solidFill>
                  <a:srgbClr val="2B0A3D"/>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5"/>
          </p:nvPr>
        </p:nvSpPr>
        <p:spPr>
          <a:xfrm>
            <a:off x="2205723" y="5265898"/>
            <a:ext cx="6425332" cy="884410"/>
          </a:xfrm>
          <a:prstGeom prst="rect">
            <a:avLst/>
          </a:prstGeom>
        </p:spPr>
        <p:txBody>
          <a:bodyPr anchor="ctr">
            <a:noAutofit/>
          </a:bodyPr>
          <a:lstStyle>
            <a:lvl1pPr algn="l">
              <a:lnSpc>
                <a:spcPts val="1377"/>
              </a:lnSpc>
              <a:spcBef>
                <a:spcPts val="459"/>
              </a:spcBef>
              <a:defRPr sz="1224"/>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6816748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477739" y="-6476"/>
            <a:ext cx="3848826" cy="1742156"/>
          </a:xfrm>
          <a:prstGeom prst="rect">
            <a:avLst/>
          </a:prstGeom>
          <a:noFill/>
          <a:ln w="9525">
            <a:noFill/>
            <a:miter lim="800000"/>
            <a:headEnd/>
            <a:tailEnd/>
          </a:ln>
        </p:spPr>
      </p:pic>
      <p:sp>
        <p:nvSpPr>
          <p:cNvPr id="11" name="Rectangle 10">
            <a:extLst/>
          </p:cNvPr>
          <p:cNvSpPr/>
          <p:nvPr userDrawn="1"/>
        </p:nvSpPr>
        <p:spPr>
          <a:xfrm>
            <a:off x="312507" y="2471832"/>
            <a:ext cx="2695959"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2" name="Rectangle 11">
            <a:extLst/>
          </p:cNvPr>
          <p:cNvSpPr/>
          <p:nvPr userDrawn="1"/>
        </p:nvSpPr>
        <p:spPr>
          <a:xfrm>
            <a:off x="3316111" y="2471832"/>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6318099" y="2454561"/>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sp>
        <p:nvSpPr>
          <p:cNvPr id="15"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B320A57C-040D-479C-A3DA-38E7B5A5822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54619" y="3398714"/>
            <a:ext cx="2210924" cy="657888"/>
          </a:xfrm>
          <a:prstGeom prst="rect">
            <a:avLst/>
          </a:prstGeom>
          <a:noFill/>
        </p:spPr>
        <p:txBody>
          <a:bodyPr anchor="ctr">
            <a:noAutofit/>
          </a:bodyPr>
          <a:lstStyle>
            <a:lvl1pPr algn="l">
              <a:lnSpc>
                <a:spcPts val="1377"/>
              </a:lnSpc>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7">
            <a:extLst/>
          </p:cNvPr>
          <p:cNvSpPr>
            <a:spLocks noGrp="1"/>
          </p:cNvSpPr>
          <p:nvPr>
            <p:ph type="body" sz="quarter" idx="32"/>
          </p:nvPr>
        </p:nvSpPr>
        <p:spPr>
          <a:xfrm>
            <a:off x="554618" y="4161214"/>
            <a:ext cx="2198703" cy="1745274"/>
          </a:xfrm>
          <a:prstGeom prst="rect">
            <a:avLst/>
          </a:prstGeom>
        </p:spPr>
        <p:txBody>
          <a:bodyPr>
            <a:noAutofit/>
          </a:bodyPr>
          <a:lstStyle>
            <a:lvl1pPr>
              <a:lnSpc>
                <a:spcPct val="100000"/>
              </a:lnSpc>
              <a:defRPr sz="1122"/>
            </a:lvl1pPr>
            <a:lvl2pPr>
              <a:lnSpc>
                <a:spcPts val="1071"/>
              </a:lnSpc>
              <a:defRPr sz="918"/>
            </a:lvl2pPr>
            <a:lvl3pPr>
              <a:lnSpc>
                <a:spcPts val="994"/>
              </a:lnSpc>
              <a:defRPr sz="816"/>
            </a:lvl3pPr>
            <a:lvl4pPr>
              <a:lnSpc>
                <a:spcPts val="918"/>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557822" y="3398714"/>
            <a:ext cx="2210924" cy="657888"/>
          </a:xfrm>
          <a:prstGeom prst="rect">
            <a:avLst/>
          </a:prstGeom>
          <a:noFill/>
        </p:spPr>
        <p:txBody>
          <a:bodyPr anchor="ctr">
            <a:noAutofit/>
          </a:bodyPr>
          <a:lstStyle>
            <a:lvl1pPr algn="l">
              <a:lnSpc>
                <a:spcPts val="1377"/>
              </a:lnSpc>
              <a:defRPr sz="1224" b="1">
                <a:solidFill>
                  <a:srgbClr val="FF304C"/>
                </a:solidFill>
              </a:defRPr>
            </a:lvl1pPr>
            <a:lvl2pPr>
              <a:defRPr sz="1122"/>
            </a:lvl2pPr>
            <a:lvl3pPr>
              <a:defRPr sz="918"/>
            </a:lvl3pPr>
            <a:lvl4pPr>
              <a:defRPr sz="816"/>
            </a:lvl4pPr>
            <a:lvl5pPr>
              <a:defRPr sz="816"/>
            </a:lvl5pPr>
          </a:lstStyle>
          <a:p>
            <a:pPr lvl="0"/>
            <a:r>
              <a:rPr lang="en-US"/>
              <a:t>Click to edit Master text styles</a:t>
            </a:r>
          </a:p>
        </p:txBody>
      </p:sp>
      <p:sp>
        <p:nvSpPr>
          <p:cNvPr id="35" name="Text Placeholder 4">
            <a:extLst/>
          </p:cNvPr>
          <p:cNvSpPr>
            <a:spLocks noGrp="1"/>
          </p:cNvSpPr>
          <p:nvPr>
            <p:ph type="body" sz="quarter" idx="35"/>
          </p:nvPr>
        </p:nvSpPr>
        <p:spPr>
          <a:xfrm>
            <a:off x="6561024" y="3398714"/>
            <a:ext cx="2210924" cy="657888"/>
          </a:xfrm>
          <a:prstGeom prst="rect">
            <a:avLst/>
          </a:prstGeom>
          <a:noFill/>
        </p:spPr>
        <p:txBody>
          <a:bodyPr anchor="ctr">
            <a:noAutofit/>
          </a:bodyPr>
          <a:lstStyle>
            <a:lvl1pPr algn="l">
              <a:lnSpc>
                <a:spcPts val="1377"/>
              </a:lnSpc>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7">
            <a:extLst/>
          </p:cNvPr>
          <p:cNvSpPr>
            <a:spLocks noGrp="1"/>
          </p:cNvSpPr>
          <p:nvPr>
            <p:ph type="body" sz="quarter" idx="37"/>
          </p:nvPr>
        </p:nvSpPr>
        <p:spPr>
          <a:xfrm>
            <a:off x="6500851" y="301617"/>
            <a:ext cx="2239772" cy="893745"/>
          </a:xfrm>
          <a:prstGeom prst="rect">
            <a:avLst/>
          </a:prstGeom>
        </p:spPr>
        <p:txBody>
          <a:bodyPr>
            <a:noAutofit/>
          </a:bodyPr>
          <a:lstStyle>
            <a:lvl1pPr>
              <a:lnSpc>
                <a:spcPct val="100000"/>
              </a:lnSpc>
              <a:defRPr sz="1224" b="1"/>
            </a:lvl1pPr>
            <a:lvl2pPr>
              <a:lnSpc>
                <a:spcPct val="100000"/>
              </a:lnSpc>
              <a:defRPr sz="1224"/>
            </a:lvl2pPr>
            <a:lvl3pPr>
              <a:lnSpc>
                <a:spcPct val="100000"/>
              </a:lnSpc>
              <a:defRPr sz="1224"/>
            </a:lvl3pPr>
            <a:lvl4pPr>
              <a:lnSpc>
                <a:spcPct val="100000"/>
              </a:lnSpc>
              <a:defRPr sz="1224"/>
            </a:lvl4pPr>
            <a:lvl5pPr>
              <a:lnSpc>
                <a:spcPct val="100000"/>
              </a:lnSpc>
              <a:defRPr sz="1224"/>
            </a:lvl5pPr>
          </a:lstStyle>
          <a:p>
            <a:pPr lvl="0"/>
            <a:r>
              <a:rPr lang="en-US"/>
              <a:t>Click to edit Master text styles</a:t>
            </a:r>
          </a:p>
        </p:txBody>
      </p:sp>
      <p:sp>
        <p:nvSpPr>
          <p:cNvPr id="26" name="Title Placeholder 1">
            <a:extLst/>
          </p:cNvPr>
          <p:cNvSpPr>
            <a:spLocks noGrp="1"/>
          </p:cNvSpPr>
          <p:nvPr>
            <p:ph type="title"/>
          </p:nvPr>
        </p:nvSpPr>
        <p:spPr>
          <a:xfrm>
            <a:off x="312100" y="412872"/>
            <a:ext cx="4954914"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70043" y="4161214"/>
            <a:ext cx="2198703" cy="1745274"/>
          </a:xfrm>
          <a:prstGeom prst="rect">
            <a:avLst/>
          </a:prstGeom>
        </p:spPr>
        <p:txBody>
          <a:bodyPr>
            <a:noAutofit/>
          </a:bodyPr>
          <a:lstStyle>
            <a:lvl1pPr>
              <a:lnSpc>
                <a:spcPct val="100000"/>
              </a:lnSpc>
              <a:defRPr sz="1122"/>
            </a:lvl1pPr>
            <a:lvl2pPr>
              <a:lnSpc>
                <a:spcPts val="1071"/>
              </a:lnSpc>
              <a:buClr>
                <a:schemeClr val="accent4"/>
              </a:buClr>
              <a:defRPr sz="918"/>
            </a:lvl2pPr>
            <a:lvl3pPr>
              <a:lnSpc>
                <a:spcPts val="994"/>
              </a:lnSpc>
              <a:buClr>
                <a:schemeClr val="accent4"/>
              </a:buClr>
              <a:defRPr sz="816"/>
            </a:lvl3pPr>
            <a:lvl4pPr>
              <a:lnSpc>
                <a:spcPts val="918"/>
              </a:lnSpc>
              <a:buClr>
                <a:schemeClr val="accent4"/>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573245" y="4161214"/>
            <a:ext cx="2198703" cy="1745274"/>
          </a:xfrm>
          <a:prstGeom prst="rect">
            <a:avLst/>
          </a:prstGeom>
        </p:spPr>
        <p:txBody>
          <a:bodyPr>
            <a:noAutofit/>
          </a:bodyPr>
          <a:lstStyle>
            <a:lvl1pPr>
              <a:lnSpc>
                <a:spcPct val="100000"/>
              </a:lnSpc>
              <a:defRPr sz="1122"/>
            </a:lvl1pPr>
            <a:lvl2pPr>
              <a:lnSpc>
                <a:spcPts val="1071"/>
              </a:lnSpc>
              <a:buClr>
                <a:schemeClr val="accent3"/>
              </a:buClr>
              <a:defRPr sz="918"/>
            </a:lvl2pPr>
            <a:lvl3pPr>
              <a:lnSpc>
                <a:spcPts val="994"/>
              </a:lnSpc>
              <a:buClr>
                <a:schemeClr val="accent3"/>
              </a:buClr>
              <a:defRPr sz="816"/>
            </a:lvl3pPr>
            <a:lvl4pPr>
              <a:lnSpc>
                <a:spcPts val="918"/>
              </a:lnSpc>
              <a:buClr>
                <a:schemeClr val="accent3"/>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144569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255245" y="4829247"/>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Oval 20">
            <a:extLst/>
          </p:cNvPr>
          <p:cNvSpPr/>
          <p:nvPr userDrawn="1"/>
        </p:nvSpPr>
        <p:spPr>
          <a:xfrm>
            <a:off x="4255245" y="3002898"/>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8" name="Oval 20">
            <a:extLst/>
          </p:cNvPr>
          <p:cNvSpPr/>
          <p:nvPr userDrawn="1"/>
        </p:nvSpPr>
        <p:spPr>
          <a:xfrm>
            <a:off x="4219622" y="1208931"/>
            <a:ext cx="921322" cy="116143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ctangle 18">
            <a:extLst/>
          </p:cNvPr>
          <p:cNvSpPr/>
          <p:nvPr userDrawn="1"/>
        </p:nvSpPr>
        <p:spPr>
          <a:xfrm>
            <a:off x="0" y="0"/>
            <a:ext cx="3633474"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20" name="Graphic 41"/>
          <p:cNvPicPr>
            <a:picLocks noChangeAspect="1"/>
          </p:cNvPicPr>
          <p:nvPr userDrawn="1"/>
        </p:nvPicPr>
        <p:blipFill>
          <a:blip r:embed="rId2" cstate="print"/>
          <a:srcRect t="7669"/>
          <a:stretch>
            <a:fillRect/>
          </a:stretch>
        </p:blipFill>
        <p:spPr bwMode="auto">
          <a:xfrm rot="7221508" flipH="1" flipV="1">
            <a:off x="-988653" y="-457762"/>
            <a:ext cx="4788228" cy="3380879"/>
          </a:xfrm>
          <a:prstGeom prst="rect">
            <a:avLst/>
          </a:prstGeom>
          <a:noFill/>
          <a:ln w="9525">
            <a:noFill/>
            <a:miter lim="800000"/>
            <a:headEnd/>
            <a:tailEnd/>
          </a:ln>
        </p:spPr>
      </p:pic>
      <p:sp>
        <p:nvSpPr>
          <p:cNvPr id="2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A06A81-594E-4741-9C61-4EDC319EEB5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22"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3" name="Retângulo 43">
            <a:extLst/>
          </p:cNvPr>
          <p:cNvSpPr/>
          <p:nvPr userDrawn="1"/>
        </p:nvSpPr>
        <p:spPr>
          <a:xfrm>
            <a:off x="7313906"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370971" y="1555831"/>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Text Placeholder 4">
            <a:extLst/>
          </p:cNvPr>
          <p:cNvSpPr>
            <a:spLocks noGrp="1"/>
          </p:cNvSpPr>
          <p:nvPr>
            <p:ph type="body" sz="quarter" idx="36"/>
          </p:nvPr>
        </p:nvSpPr>
        <p:spPr>
          <a:xfrm>
            <a:off x="4370971" y="3349504"/>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37"/>
          </p:nvPr>
        </p:nvSpPr>
        <p:spPr>
          <a:xfrm>
            <a:off x="4370971" y="5162719"/>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7" name="Text Placeholder 7">
            <a:extLst/>
          </p:cNvPr>
          <p:cNvSpPr>
            <a:spLocks noGrp="1"/>
          </p:cNvSpPr>
          <p:nvPr>
            <p:ph type="body" sz="quarter" idx="38"/>
          </p:nvPr>
        </p:nvSpPr>
        <p:spPr>
          <a:xfrm>
            <a:off x="326428" y="3434163"/>
            <a:ext cx="2808087" cy="3052803"/>
          </a:xfrm>
          <a:prstGeom prst="rect">
            <a:avLst/>
          </a:prstGeom>
        </p:spPr>
        <p:txBody>
          <a:bodyPr>
            <a:noAutofit/>
          </a:bodyPr>
          <a:lstStyle>
            <a:lvl1pPr>
              <a:lnSpc>
                <a:spcPts val="1683"/>
              </a:lnSpc>
              <a:defRPr sz="1428"/>
            </a:lvl1pPr>
            <a:lvl2pPr>
              <a:lnSpc>
                <a:spcPts val="1377"/>
              </a:lnSpc>
              <a:buClr>
                <a:schemeClr val="accent3"/>
              </a:buClr>
              <a:defRPr sz="1224"/>
            </a:lvl2pPr>
            <a:lvl3pPr>
              <a:lnSpc>
                <a:spcPts val="1224"/>
              </a:lnSpc>
              <a:buClr>
                <a:schemeClr val="accent3"/>
              </a:buClr>
              <a:defRPr sz="1122"/>
            </a:lvl3pPr>
            <a:lvl4pPr>
              <a:lnSpc>
                <a:spcPts val="1071"/>
              </a:lnSpc>
              <a:buClr>
                <a:schemeClr val="accent3"/>
              </a:buClr>
              <a:defRPr sz="918"/>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12104" y="412872"/>
            <a:ext cx="2037643" cy="1615561"/>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292006" y="841625"/>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2"/>
          </p:nvPr>
        </p:nvSpPr>
        <p:spPr>
          <a:xfrm>
            <a:off x="5292006" y="1293669"/>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292006" y="2635300"/>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7">
            <a:extLst/>
          </p:cNvPr>
          <p:cNvSpPr>
            <a:spLocks noGrp="1"/>
          </p:cNvSpPr>
          <p:nvPr>
            <p:ph type="body" sz="quarter" idx="40"/>
          </p:nvPr>
        </p:nvSpPr>
        <p:spPr>
          <a:xfrm>
            <a:off x="5292006" y="3087343"/>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292006" y="4448511"/>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6" name="Text Placeholder 7">
            <a:extLst/>
          </p:cNvPr>
          <p:cNvSpPr>
            <a:spLocks noGrp="1"/>
          </p:cNvSpPr>
          <p:nvPr>
            <p:ph type="body" sz="quarter" idx="42"/>
          </p:nvPr>
        </p:nvSpPr>
        <p:spPr>
          <a:xfrm>
            <a:off x="5292006" y="4900557"/>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6223438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3BDCBA3-3194-4826-891C-F125D092941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77433"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938058"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77433"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938058"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88733"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150426"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88733"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150426"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4478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9492" y="2172840"/>
            <a:ext cx="7927579" cy="1499289"/>
          </a:xfrm>
        </p:spPr>
        <p:txBody>
          <a:bodyPr/>
          <a:lstStyle/>
          <a:p>
            <a:r>
              <a:rPr lang="en-US"/>
              <a:t>Click to edit Master title style</a:t>
            </a:r>
          </a:p>
        </p:txBody>
      </p:sp>
      <p:sp>
        <p:nvSpPr>
          <p:cNvPr id="3" name="Subtitle 2"/>
          <p:cNvSpPr>
            <a:spLocks noGrp="1"/>
          </p:cNvSpPr>
          <p:nvPr>
            <p:ph type="subTitle" idx="1"/>
          </p:nvPr>
        </p:nvSpPr>
        <p:spPr>
          <a:xfrm>
            <a:off x="1398985" y="3963564"/>
            <a:ext cx="6528594"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66328" y="6482890"/>
            <a:ext cx="2176198" cy="373473"/>
          </a:xfrm>
          <a:prstGeom prst="rect">
            <a:avLst/>
          </a:prstGeom>
        </p:spPr>
        <p:txBody>
          <a:bodyPr/>
          <a:lstStyle>
            <a:lvl1pPr defTabSz="794759" fontAlgn="auto">
              <a:spcBef>
                <a:spcPts val="0"/>
              </a:spcBef>
              <a:spcAft>
                <a:spcPts val="0"/>
              </a:spcAft>
              <a:defRPr>
                <a:latin typeface="+mn-lt"/>
                <a:cs typeface="+mn-cs"/>
              </a:defRPr>
            </a:lvl1pPr>
          </a:lstStyle>
          <a:p>
            <a:pPr>
              <a:defRPr/>
            </a:pPr>
            <a:fld id="{0174D395-6511-45E7-9D38-4EAE4667E08E}" type="datetimeFigureOut">
              <a:rPr lang="en-US"/>
              <a:pPr>
                <a:defRPr/>
              </a:pPr>
              <a:t>12/19/2018</a:t>
            </a:fld>
            <a:endParaRPr lang="en-US"/>
          </a:p>
        </p:txBody>
      </p:sp>
      <p:sp>
        <p:nvSpPr>
          <p:cNvPr id="5" name="Footer Placeholder 4"/>
          <p:cNvSpPr>
            <a:spLocks noGrp="1"/>
          </p:cNvSpPr>
          <p:nvPr>
            <p:ph type="ftr" sz="quarter" idx="11"/>
          </p:nvPr>
        </p:nvSpPr>
        <p:spPr>
          <a:xfrm>
            <a:off x="3186576" y="6482890"/>
            <a:ext cx="2953412" cy="373473"/>
          </a:xfrm>
          <a:prstGeom prst="rect">
            <a:avLst/>
          </a:prstGeom>
        </p:spPr>
        <p:txBody>
          <a:bodyPr/>
          <a:lstStyle>
            <a:lvl1pPr defTabSz="794759"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684037" y="6482890"/>
            <a:ext cx="2176198" cy="373473"/>
          </a:xfrm>
          <a:prstGeom prst="rect">
            <a:avLst/>
          </a:prstGeom>
        </p:spPr>
        <p:txBody>
          <a:bodyPr/>
          <a:lstStyle>
            <a:lvl1pPr defTabSz="794759" fontAlgn="auto">
              <a:spcBef>
                <a:spcPts val="0"/>
              </a:spcBef>
              <a:spcAft>
                <a:spcPts val="0"/>
              </a:spcAft>
              <a:defRPr>
                <a:latin typeface="+mn-lt"/>
                <a:cs typeface="+mn-cs"/>
              </a:defRPr>
            </a:lvl1pPr>
          </a:lstStyle>
          <a:p>
            <a:pPr>
              <a:defRPr/>
            </a:pPr>
            <a:fld id="{1FCC0868-4EBF-4135-8F82-68D98041EA62}" type="slidenum">
              <a:rPr lang="en-US"/>
              <a:pPr>
                <a:defRPr/>
              </a:pPr>
              <a:t>‹#›</a:t>
            </a:fld>
            <a:endParaRPr lang="en-US"/>
          </a:p>
        </p:txBody>
      </p:sp>
    </p:spTree>
    <p:extLst>
      <p:ext uri="{BB962C8B-B14F-4D97-AF65-F5344CB8AC3E}">
        <p14:creationId xmlns:p14="http://schemas.microsoft.com/office/powerpoint/2010/main" val="4244849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2" y="0"/>
            <a:ext cx="4830059" cy="6994525"/>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a:latin typeface="+mn-lt"/>
              <a:cs typeface="+mn-cs"/>
            </a:endParaRPr>
          </a:p>
        </p:txBody>
      </p:sp>
      <p:sp>
        <p:nvSpPr>
          <p:cNvPr id="11" name="Freeform 26">
            <a:extLst/>
          </p:cNvPr>
          <p:cNvSpPr>
            <a:spLocks/>
          </p:cNvSpPr>
          <p:nvPr userDrawn="1"/>
        </p:nvSpPr>
        <p:spPr bwMode="auto">
          <a:xfrm>
            <a:off x="4350777" y="4796863"/>
            <a:ext cx="317362" cy="345409"/>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2" name="Freeform 27">
            <a:extLst/>
          </p:cNvPr>
          <p:cNvSpPr>
            <a:spLocks/>
          </p:cNvSpPr>
          <p:nvPr userDrawn="1"/>
        </p:nvSpPr>
        <p:spPr bwMode="auto">
          <a:xfrm>
            <a:off x="4185621" y="4546443"/>
            <a:ext cx="482520" cy="54833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BE33E5A-B57E-425C-B59A-D50CFE18743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2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5077986" y="675342"/>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ext Placeholder 4">
            <a:extLst/>
          </p:cNvPr>
          <p:cNvSpPr>
            <a:spLocks noGrp="1"/>
          </p:cNvSpPr>
          <p:nvPr>
            <p:ph type="body" sz="quarter" idx="30"/>
          </p:nvPr>
        </p:nvSpPr>
        <p:spPr>
          <a:xfrm>
            <a:off x="5077986" y="4461378"/>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1"/>
          </p:nvPr>
        </p:nvSpPr>
        <p:spPr>
          <a:xfrm>
            <a:off x="5077989" y="4906469"/>
            <a:ext cx="3735881" cy="1751284"/>
          </a:xfrm>
          <a:prstGeom prst="rect">
            <a:avLst/>
          </a:prstGeom>
        </p:spPr>
        <p:txBody>
          <a:bodyPr>
            <a:noAutofit/>
          </a:bodyPr>
          <a:lstStyle>
            <a:lvl1pPr>
              <a:lnSpc>
                <a:spcPts val="1224"/>
              </a:lnSpc>
              <a:defRPr sz="1122"/>
            </a:lvl1pPr>
            <a:lvl2pPr marL="132352" indent="-128708">
              <a:lnSpc>
                <a:spcPts val="1071"/>
              </a:lnSpc>
              <a:defRPr sz="918"/>
            </a:lvl2pPr>
            <a:lvl3pPr marL="265918" indent="-133566">
              <a:lnSpc>
                <a:spcPts val="918"/>
              </a:lnSpc>
              <a:defRPr sz="816"/>
            </a:lvl3pPr>
            <a:lvl4pPr marL="309628" indent="-88640">
              <a:lnSpc>
                <a:spcPts val="841"/>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5077984"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9" name="Text Placeholder 7">
            <a:extLst/>
          </p:cNvPr>
          <p:cNvSpPr>
            <a:spLocks noGrp="1"/>
          </p:cNvSpPr>
          <p:nvPr>
            <p:ph type="body" sz="quarter" idx="33"/>
          </p:nvPr>
        </p:nvSpPr>
        <p:spPr>
          <a:xfrm>
            <a:off x="7246672"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4"/>
          </p:nvPr>
        </p:nvSpPr>
        <p:spPr>
          <a:xfrm>
            <a:off x="5077984"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5"/>
          </p:nvPr>
        </p:nvSpPr>
        <p:spPr>
          <a:xfrm>
            <a:off x="7246672"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36"/>
          </p:nvPr>
        </p:nvSpPr>
        <p:spPr>
          <a:xfrm>
            <a:off x="315702" y="4966009"/>
            <a:ext cx="2558139" cy="1110496"/>
          </a:xfrm>
          <a:prstGeom prst="rect">
            <a:avLst/>
          </a:prstGeom>
        </p:spPr>
        <p:txBody>
          <a:bodyPr anchor="b">
            <a:noAutofit/>
          </a:bodyPr>
          <a:lstStyle>
            <a:lvl1pPr>
              <a:lnSpc>
                <a:spcPts val="1224"/>
              </a:lnSpc>
              <a:spcAft>
                <a:spcPts val="0"/>
              </a:spcAft>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2591452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2" y="1"/>
            <a:ext cx="5147421" cy="6359837"/>
          </a:xfrm>
          <a:prstGeom prst="rect">
            <a:avLst/>
          </a:prstGeom>
          <a:noFill/>
          <a:ln w="9525">
            <a:noFill/>
            <a:miter lim="800000"/>
            <a:headEnd/>
            <a:tailEnd/>
          </a:ln>
        </p:spPr>
      </p:pic>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35F8D9-C623-4715-8B4C-50174801A74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12101" y="2487904"/>
            <a:ext cx="3779108" cy="1028181"/>
          </a:xfrm>
          <a:prstGeom prst="rect">
            <a:avLst/>
          </a:prstGeom>
        </p:spPr>
        <p:txBody>
          <a:bodyPr>
            <a:noAutofit/>
          </a:bodyPr>
          <a:lstStyle>
            <a:lvl1pPr algn="l">
              <a:lnSpc>
                <a:spcPts val="1377"/>
              </a:lnSpc>
              <a:spcAft>
                <a:spcPts val="459"/>
              </a:spcAft>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6"/>
          </p:nvPr>
        </p:nvSpPr>
        <p:spPr>
          <a:xfrm>
            <a:off x="6040388" y="14328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7"/>
          </p:nvPr>
        </p:nvSpPr>
        <p:spPr>
          <a:xfrm>
            <a:off x="6040388" y="603606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2" name="Text Placeholder 7">
            <a:extLst/>
          </p:cNvPr>
          <p:cNvSpPr>
            <a:spLocks noGrp="1"/>
          </p:cNvSpPr>
          <p:nvPr>
            <p:ph type="body" sz="quarter" idx="38"/>
          </p:nvPr>
        </p:nvSpPr>
        <p:spPr>
          <a:xfrm>
            <a:off x="6040388" y="5115434"/>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3" name="Text Placeholder 7">
            <a:extLst/>
          </p:cNvPr>
          <p:cNvSpPr>
            <a:spLocks noGrp="1"/>
          </p:cNvSpPr>
          <p:nvPr>
            <p:ph type="body" sz="quarter" idx="39"/>
          </p:nvPr>
        </p:nvSpPr>
        <p:spPr>
          <a:xfrm>
            <a:off x="6040388" y="41947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4" name="Text Placeholder 7">
            <a:extLst/>
          </p:cNvPr>
          <p:cNvSpPr>
            <a:spLocks noGrp="1"/>
          </p:cNvSpPr>
          <p:nvPr>
            <p:ph type="body" sz="quarter" idx="40"/>
          </p:nvPr>
        </p:nvSpPr>
        <p:spPr>
          <a:xfrm>
            <a:off x="6040388" y="3274163"/>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41"/>
          </p:nvPr>
        </p:nvSpPr>
        <p:spPr>
          <a:xfrm>
            <a:off x="6040388" y="235352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1" name="Title Placeholder 1">
            <a:extLst/>
          </p:cNvPr>
          <p:cNvSpPr>
            <a:spLocks noGrp="1"/>
          </p:cNvSpPr>
          <p:nvPr>
            <p:ph type="title"/>
          </p:nvPr>
        </p:nvSpPr>
        <p:spPr>
          <a:xfrm>
            <a:off x="312103" y="1476111"/>
            <a:ext cx="4185929" cy="880792"/>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12962292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64260" y="2763270"/>
            <a:ext cx="2307353" cy="359872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3520130" y="2799971"/>
            <a:ext cx="2307353"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ctangle 13">
            <a:extLst/>
          </p:cNvPr>
          <p:cNvSpPr/>
          <p:nvPr userDrawn="1"/>
        </p:nvSpPr>
        <p:spPr>
          <a:xfrm>
            <a:off x="6276001" y="2799971"/>
            <a:ext cx="2308972"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5" name="Oval 20">
            <a:extLst/>
          </p:cNvPr>
          <p:cNvSpPr/>
          <p:nvPr userDrawn="1"/>
        </p:nvSpPr>
        <p:spPr>
          <a:xfrm>
            <a:off x="663546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6" name="Oval 20">
            <a:extLst/>
          </p:cNvPr>
          <p:cNvSpPr/>
          <p:nvPr userDrawn="1"/>
        </p:nvSpPr>
        <p:spPr>
          <a:xfrm>
            <a:off x="387959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7" name="Oval 20">
            <a:extLst/>
          </p:cNvPr>
          <p:cNvSpPr/>
          <p:nvPr userDrawn="1"/>
        </p:nvSpPr>
        <p:spPr>
          <a:xfrm>
            <a:off x="112372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2142" b="1" dirty="0"/>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112DFB5-93E8-4F75-8C94-DF3A189166A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84380" y="2541998"/>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4040704" y="254253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797028" y="251495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70878" y="4084997"/>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627202"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383525"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383525" y="5040269"/>
            <a:ext cx="2093620" cy="953651"/>
          </a:xfrm>
          <a:prstGeom prst="rect">
            <a:avLst/>
          </a:prstGeom>
        </p:spPr>
        <p:txBody>
          <a:bodyPr>
            <a:normAutofit/>
          </a:bodyPr>
          <a:lstStyle>
            <a:lvl1pPr>
              <a:defRPr sz="1122"/>
            </a:lvl1pPr>
          </a:lstStyle>
          <a:p>
            <a:pPr lvl="0"/>
            <a:r>
              <a:rPr lang="en-US"/>
              <a:t>Click to edit Master text styles</a:t>
            </a:r>
          </a:p>
        </p:txBody>
      </p:sp>
      <p:sp>
        <p:nvSpPr>
          <p:cNvPr id="38" name="Text Placeholder 36">
            <a:extLst/>
          </p:cNvPr>
          <p:cNvSpPr>
            <a:spLocks noGrp="1"/>
          </p:cNvSpPr>
          <p:nvPr>
            <p:ph type="body" sz="quarter" idx="17"/>
          </p:nvPr>
        </p:nvSpPr>
        <p:spPr>
          <a:xfrm>
            <a:off x="3627202" y="5017247"/>
            <a:ext cx="2093620" cy="953651"/>
          </a:xfrm>
          <a:prstGeom prst="rect">
            <a:avLst/>
          </a:prstGeom>
        </p:spPr>
        <p:txBody>
          <a:bodyPr>
            <a:normAutofit/>
          </a:bodyPr>
          <a:lstStyle>
            <a:lvl1pPr>
              <a:defRPr sz="1122"/>
            </a:lvl1pPr>
          </a:lstStyle>
          <a:p>
            <a:pPr lvl="0"/>
            <a:r>
              <a:rPr lang="en-US"/>
              <a:t>Click to edit Master text styles</a:t>
            </a:r>
          </a:p>
        </p:txBody>
      </p:sp>
      <p:sp>
        <p:nvSpPr>
          <p:cNvPr id="39" name="Text Placeholder 36">
            <a:extLst/>
          </p:cNvPr>
          <p:cNvSpPr>
            <a:spLocks noGrp="1"/>
          </p:cNvSpPr>
          <p:nvPr>
            <p:ph type="body" sz="quarter" idx="18"/>
          </p:nvPr>
        </p:nvSpPr>
        <p:spPr>
          <a:xfrm>
            <a:off x="870878" y="5017247"/>
            <a:ext cx="2093620" cy="953651"/>
          </a:xfrm>
          <a:prstGeom prst="rect">
            <a:avLst/>
          </a:prstGeom>
        </p:spPr>
        <p:txBody>
          <a:bodyPr>
            <a:normAutofit/>
          </a:bodyPr>
          <a:lstStyle>
            <a:lvl1pPr>
              <a:defRPr sz="1122"/>
            </a:lvl1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0770548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524853"/>
            <a:ext cx="9326563" cy="246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3"/>
          <p:cNvPicPr>
            <a:picLocks noChangeAspect="1"/>
          </p:cNvPicPr>
          <p:nvPr userDrawn="1"/>
        </p:nvPicPr>
        <p:blipFill>
          <a:blip r:embed="rId2" cstate="print"/>
          <a:srcRect r="13306" b="8553"/>
          <a:stretch>
            <a:fillRect/>
          </a:stretch>
        </p:blipFill>
        <p:spPr bwMode="auto">
          <a:xfrm rot="19314106">
            <a:off x="7720322" y="-170546"/>
            <a:ext cx="2694340" cy="5280436"/>
          </a:xfrm>
          <a:prstGeom prst="rect">
            <a:avLst/>
          </a:prstGeom>
          <a:noFill/>
          <a:ln w="9525">
            <a:noFill/>
            <a:miter lim="800000"/>
            <a:headEnd/>
            <a:tailEnd/>
          </a:ln>
        </p:spPr>
      </p:pic>
      <p:sp>
        <p:nvSpPr>
          <p:cNvPr id="1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45071101-FAD2-41A1-8628-AEF35915F0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cxnSp>
        <p:nvCxnSpPr>
          <p:cNvPr id="24" name="Straight Connector 23">
            <a:extLst/>
          </p:cNvPr>
          <p:cNvCxnSpPr>
            <a:cxnSpLocks/>
          </p:cNvCxnSpPr>
          <p:nvPr userDrawn="1"/>
        </p:nvCxnSpPr>
        <p:spPr>
          <a:xfrm>
            <a:off x="312507" y="2279697"/>
            <a:ext cx="7676603"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12100" y="1734667"/>
            <a:ext cx="4461691" cy="440649"/>
          </a:xfrm>
          <a:prstGeom prst="rect">
            <a:avLst/>
          </a:prstGeom>
        </p:spPr>
        <p:txBody>
          <a:bodyPr anchor="ctr">
            <a:noAutofit/>
          </a:bodyPr>
          <a:lstStyle>
            <a:lvl1pPr>
              <a:lnSpc>
                <a:spcPts val="1683"/>
              </a:lnSpc>
              <a:spcAft>
                <a:spcPts val="0"/>
              </a:spcAft>
              <a:defRPr sz="1428">
                <a:solidFill>
                  <a:srgbClr val="12ABDB"/>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0" name="Text Placeholder 7">
            <a:extLst/>
          </p:cNvPr>
          <p:cNvSpPr>
            <a:spLocks noGrp="1"/>
          </p:cNvSpPr>
          <p:nvPr>
            <p:ph type="body" sz="quarter" idx="35"/>
          </p:nvPr>
        </p:nvSpPr>
        <p:spPr>
          <a:xfrm>
            <a:off x="472766"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ext Placeholder 7">
            <a:extLst/>
          </p:cNvPr>
          <p:cNvSpPr>
            <a:spLocks noGrp="1"/>
          </p:cNvSpPr>
          <p:nvPr>
            <p:ph type="body" sz="quarter" idx="36"/>
          </p:nvPr>
        </p:nvSpPr>
        <p:spPr>
          <a:xfrm>
            <a:off x="1920974"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2" name="Text Placeholder 7">
            <a:extLst/>
          </p:cNvPr>
          <p:cNvSpPr>
            <a:spLocks noGrp="1"/>
          </p:cNvSpPr>
          <p:nvPr>
            <p:ph type="body" sz="quarter" idx="37"/>
          </p:nvPr>
        </p:nvSpPr>
        <p:spPr>
          <a:xfrm>
            <a:off x="3369183"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8"/>
          </p:nvPr>
        </p:nvSpPr>
        <p:spPr>
          <a:xfrm>
            <a:off x="4817390"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39"/>
          </p:nvPr>
        </p:nvSpPr>
        <p:spPr>
          <a:xfrm>
            <a:off x="6265598"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0"/>
          </p:nvPr>
        </p:nvSpPr>
        <p:spPr>
          <a:xfrm>
            <a:off x="7713805" y="5696223"/>
            <a:ext cx="1294680" cy="440649"/>
          </a:xfrm>
          <a:prstGeom prst="rect">
            <a:avLst/>
          </a:prstGeom>
        </p:spPr>
        <p:txBody>
          <a:bodyPr anchor="ctr">
            <a:noAutofit/>
          </a:bodyPr>
          <a:lstStyle>
            <a:lvl1pPr algn="r">
              <a:lnSpc>
                <a:spcPts val="1224"/>
              </a:lnSpc>
              <a:defRPr sz="1122" b="1">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26252"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953326"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580398"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673247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746155" y="1955876"/>
            <a:ext cx="3834254" cy="12542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5" name="Rectangle 14">
            <a:extLst/>
          </p:cNvPr>
          <p:cNvSpPr/>
          <p:nvPr/>
        </p:nvSpPr>
        <p:spPr>
          <a:xfrm>
            <a:off x="4847870"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6" name="Rectangle 15">
            <a:extLst/>
          </p:cNvPr>
          <p:cNvSpPr/>
          <p:nvPr/>
        </p:nvSpPr>
        <p:spPr>
          <a:xfrm>
            <a:off x="642821"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7" name="TextBox 16">
            <a:extLst/>
          </p:cNvPr>
          <p:cNvSpPr txBox="1"/>
          <p:nvPr/>
        </p:nvSpPr>
        <p:spPr>
          <a:xfrm>
            <a:off x="675206" y="3786542"/>
            <a:ext cx="948848" cy="397217"/>
          </a:xfrm>
          <a:prstGeom prst="rect">
            <a:avLst/>
          </a:prstGeom>
          <a:noFill/>
        </p:spPr>
        <p:txBody>
          <a:bodyPr lIns="69941" tIns="34972" rIns="69941" bIns="34972">
            <a:spAutoFit/>
          </a:bodyPr>
          <a:lstStyle/>
          <a:p>
            <a:pPr algn="r" defTabSz="794759" fontAlgn="auto">
              <a:lnSpc>
                <a:spcPct val="85000"/>
              </a:lnSpc>
              <a:spcBef>
                <a:spcPts val="0"/>
              </a:spcBef>
              <a:spcAft>
                <a:spcPts val="0"/>
              </a:spcAft>
              <a:defRPr/>
            </a:pPr>
            <a:r>
              <a:rPr lang="en-US" sz="1224"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342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434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98124" y="4084457"/>
            <a:ext cx="3303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74189" y="4745052"/>
            <a:ext cx="0" cy="5137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33827" y="5330088"/>
            <a:ext cx="6569074"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48400"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78929"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511077"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143226"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786709" y="5323611"/>
            <a:ext cx="0" cy="4403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0EF6E73-B217-44C0-A679-EFF71DB7A76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31"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10049" y="5847389"/>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9"/>
          </p:nvPr>
        </p:nvSpPr>
        <p:spPr>
          <a:xfrm>
            <a:off x="2137467"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0"/>
          </p:nvPr>
        </p:nvSpPr>
        <p:spPr>
          <a:xfrm>
            <a:off x="3769392"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1"/>
          </p:nvPr>
        </p:nvSpPr>
        <p:spPr>
          <a:xfrm>
            <a:off x="5400873"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6" name="Text Placeholder 7">
            <a:extLst/>
          </p:cNvPr>
          <p:cNvSpPr>
            <a:spLocks noGrp="1"/>
          </p:cNvSpPr>
          <p:nvPr>
            <p:ph type="body" sz="quarter" idx="42"/>
          </p:nvPr>
        </p:nvSpPr>
        <p:spPr>
          <a:xfrm>
            <a:off x="7032352"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9" name="Text Placeholder 7">
            <a:extLst/>
          </p:cNvPr>
          <p:cNvSpPr>
            <a:spLocks noGrp="1"/>
          </p:cNvSpPr>
          <p:nvPr>
            <p:ph type="body" sz="quarter" idx="37"/>
          </p:nvPr>
        </p:nvSpPr>
        <p:spPr>
          <a:xfrm>
            <a:off x="2790417" y="1997061"/>
            <a:ext cx="1101685" cy="1175064"/>
          </a:xfrm>
          <a:prstGeom prst="rect">
            <a:avLst/>
          </a:prstGeom>
          <a:solidFill>
            <a:srgbClr val="0070AD"/>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7" name="Text Placeholder 7">
            <a:extLst/>
          </p:cNvPr>
          <p:cNvSpPr>
            <a:spLocks noGrp="1"/>
          </p:cNvSpPr>
          <p:nvPr>
            <p:ph type="body" sz="quarter" idx="35"/>
          </p:nvPr>
        </p:nvSpPr>
        <p:spPr>
          <a:xfrm>
            <a:off x="4883618" y="3497261"/>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4" name="Text Placeholder 7">
            <a:extLst/>
          </p:cNvPr>
          <p:cNvSpPr>
            <a:spLocks noGrp="1"/>
          </p:cNvSpPr>
          <p:nvPr>
            <p:ph type="body" sz="quarter" idx="32"/>
          </p:nvPr>
        </p:nvSpPr>
        <p:spPr>
          <a:xfrm>
            <a:off x="3945361" y="2133415"/>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5" name="Text Placeholder 7">
            <a:extLst/>
          </p:cNvPr>
          <p:cNvSpPr>
            <a:spLocks noGrp="1"/>
          </p:cNvSpPr>
          <p:nvPr>
            <p:ph type="body" sz="quarter" idx="33"/>
          </p:nvPr>
        </p:nvSpPr>
        <p:spPr>
          <a:xfrm>
            <a:off x="1829701"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6" name="Text Placeholder 7">
            <a:extLst/>
          </p:cNvPr>
          <p:cNvSpPr>
            <a:spLocks noGrp="1"/>
          </p:cNvSpPr>
          <p:nvPr>
            <p:ph type="body" sz="quarter" idx="34"/>
          </p:nvPr>
        </p:nvSpPr>
        <p:spPr>
          <a:xfrm>
            <a:off x="6040715"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8" name="Text Placeholder 7">
            <a:extLst/>
          </p:cNvPr>
          <p:cNvSpPr>
            <a:spLocks noGrp="1"/>
          </p:cNvSpPr>
          <p:nvPr>
            <p:ph type="body" sz="quarter" idx="36"/>
          </p:nvPr>
        </p:nvSpPr>
        <p:spPr>
          <a:xfrm>
            <a:off x="673990" y="3496352"/>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37178914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dirty="0"/>
          </a:p>
        </p:txBody>
      </p:sp>
      <p:sp>
        <p:nvSpPr>
          <p:cNvPr id="3" name="Freeform 5"/>
          <p:cNvSpPr>
            <a:spLocks/>
          </p:cNvSpPr>
          <p:nvPr userDrawn="1"/>
        </p:nvSpPr>
        <p:spPr bwMode="auto">
          <a:xfrm>
            <a:off x="-950467" y="-2709299"/>
            <a:ext cx="8236845" cy="11670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9941" tIns="34972" rIns="69941" bIns="34972"/>
          <a:lstStyle/>
          <a:p>
            <a:pPr defTabSz="794759" fontAlgn="auto">
              <a:spcBef>
                <a:spcPts val="0"/>
              </a:spcBef>
              <a:spcAft>
                <a:spcPts val="0"/>
              </a:spcAft>
              <a:defRPr/>
            </a:pPr>
            <a:endParaRPr lang="en-US" sz="1836" dirty="0">
              <a:latin typeface="+mn-lt"/>
              <a:cs typeface="+mn-cs"/>
            </a:endParaRPr>
          </a:p>
        </p:txBody>
      </p:sp>
      <p:grpSp>
        <p:nvGrpSpPr>
          <p:cNvPr id="4" name="Group 8"/>
          <p:cNvGrpSpPr>
            <a:grpSpLocks/>
          </p:cNvGrpSpPr>
          <p:nvPr userDrawn="1"/>
        </p:nvGrpSpPr>
        <p:grpSpPr bwMode="auto">
          <a:xfrm>
            <a:off x="3808346" y="2452403"/>
            <a:ext cx="563480" cy="695135"/>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94759" fontAlgn="auto">
                <a:spcBef>
                  <a:spcPts val="0"/>
                </a:spcBef>
                <a:spcAft>
                  <a:spcPts val="0"/>
                </a:spcAft>
                <a:defRPr/>
              </a:pPr>
              <a:endParaRPr lang="en-US" sz="1836"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94759" fontAlgn="auto">
                <a:spcBef>
                  <a:spcPts val="0"/>
                </a:spcBef>
                <a:spcAft>
                  <a:spcPts val="0"/>
                </a:spcAft>
                <a:defRPr/>
              </a:pPr>
              <a:endParaRPr lang="en-US" sz="1836" dirty="0">
                <a:latin typeface="+mn-lt"/>
                <a:cs typeface="+mn-cs"/>
              </a:endParaRPr>
            </a:p>
          </p:txBody>
        </p:sp>
      </p:grpSp>
      <p:sp>
        <p:nvSpPr>
          <p:cNvPr id="7" name="Rectangle 6"/>
          <p:cNvSpPr/>
          <p:nvPr userDrawn="1"/>
        </p:nvSpPr>
        <p:spPr>
          <a:xfrm>
            <a:off x="5000076" y="2944609"/>
            <a:ext cx="3921690" cy="785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0"/>
              </a:spcAft>
              <a:defRPr/>
            </a:pPr>
            <a:r>
              <a:rPr lang="en-US" sz="714"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14" dirty="0">
                <a:solidFill>
                  <a:schemeClr val="accent1"/>
                </a:solidFill>
              </a:rPr>
              <a:t>the Collaborative Business Experience™</a:t>
            </a:r>
            <a:r>
              <a:rPr lang="en-US" sz="714" dirty="0">
                <a:solidFill>
                  <a:schemeClr val="tx1"/>
                </a:solidFill>
              </a:rPr>
              <a:t>, and draws on </a:t>
            </a:r>
            <a:r>
              <a:rPr lang="en-US" sz="714" dirty="0">
                <a:solidFill>
                  <a:schemeClr val="accent1"/>
                </a:solidFill>
              </a:rPr>
              <a:t>Rightshore</a:t>
            </a:r>
            <a:r>
              <a:rPr lang="en-US" sz="714" baseline="30000" dirty="0">
                <a:solidFill>
                  <a:schemeClr val="accent1"/>
                </a:solidFill>
              </a:rPr>
              <a:t>®</a:t>
            </a:r>
            <a:r>
              <a:rPr lang="en-US" sz="714" dirty="0">
                <a:solidFill>
                  <a:schemeClr val="tx1"/>
                </a:solidFill>
              </a:rPr>
              <a:t>, its worldwide delivery model.</a:t>
            </a:r>
          </a:p>
        </p:txBody>
      </p:sp>
      <p:sp>
        <p:nvSpPr>
          <p:cNvPr id="8" name="Rectangle 7"/>
          <p:cNvSpPr/>
          <p:nvPr userDrawn="1"/>
        </p:nvSpPr>
        <p:spPr>
          <a:xfrm>
            <a:off x="5000074" y="2556025"/>
            <a:ext cx="1698536"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94759" fontAlgn="auto">
              <a:lnSpc>
                <a:spcPts val="1530"/>
              </a:lnSpc>
              <a:spcBef>
                <a:spcPts val="0"/>
              </a:spcBef>
              <a:spcAft>
                <a:spcPts val="0"/>
              </a:spcAft>
              <a:defRPr/>
            </a:pPr>
            <a:r>
              <a:rPr lang="en-US" sz="1122" dirty="0">
                <a:solidFill>
                  <a:schemeClr val="accent1"/>
                </a:solidFill>
              </a:rPr>
              <a:t>About Capgemini</a:t>
            </a:r>
          </a:p>
        </p:txBody>
      </p:sp>
      <p:sp>
        <p:nvSpPr>
          <p:cNvPr id="9" name="Rectangle 8"/>
          <p:cNvSpPr/>
          <p:nvPr userDrawn="1"/>
        </p:nvSpPr>
        <p:spPr>
          <a:xfrm>
            <a:off x="5000074" y="4319768"/>
            <a:ext cx="1573858" cy="416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459"/>
              </a:spcAft>
              <a:defRPr/>
            </a:pPr>
            <a:r>
              <a:rPr lang="en-US" sz="714" dirty="0">
                <a:solidFill>
                  <a:schemeClr val="tx1"/>
                </a:solidFill>
              </a:rPr>
              <a:t>Learn more about us at</a:t>
            </a:r>
          </a:p>
          <a:p>
            <a:pPr algn="just" defTabSz="794759" fontAlgn="auto">
              <a:lnSpc>
                <a:spcPts val="918"/>
              </a:lnSpc>
              <a:spcBef>
                <a:spcPts val="0"/>
              </a:spcBef>
              <a:spcAft>
                <a:spcPts val="0"/>
              </a:spcAft>
              <a:defRPr/>
            </a:pPr>
            <a:r>
              <a:rPr lang="en-US" sz="1122"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10438" y="4058551"/>
            <a:ext cx="255833" cy="338933"/>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03512" y="4058551"/>
            <a:ext cx="255833" cy="338933"/>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96586" y="4058551"/>
            <a:ext cx="255833" cy="338933"/>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91281" y="4058551"/>
            <a:ext cx="254213" cy="338933"/>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7362" y="4058551"/>
            <a:ext cx="254214" cy="338933"/>
          </a:xfrm>
          <a:prstGeom prst="rect">
            <a:avLst/>
          </a:prstGeom>
          <a:noFill/>
          <a:ln w="9525">
            <a:noFill/>
            <a:miter lim="800000"/>
            <a:headEnd/>
            <a:tailEnd/>
          </a:ln>
        </p:spPr>
      </p:pic>
      <p:sp>
        <p:nvSpPr>
          <p:cNvPr id="15" name="Rectangle 14"/>
          <p:cNvSpPr/>
          <p:nvPr userDrawn="1"/>
        </p:nvSpPr>
        <p:spPr>
          <a:xfrm>
            <a:off x="317362" y="5884265"/>
            <a:ext cx="3212483" cy="449667"/>
          </a:xfrm>
          <a:prstGeom prst="rect">
            <a:avLst/>
          </a:prstGeom>
        </p:spPr>
        <p:txBody>
          <a:bodyPr lIns="0" tIns="0" rIns="0" bIns="0" anchor="b">
            <a:spAutoFit/>
          </a:bodyPr>
          <a:lstStyle/>
          <a:p>
            <a:pPr>
              <a:spcAft>
                <a:spcPts val="459"/>
              </a:spcAft>
              <a:defRPr/>
            </a:pPr>
            <a:r>
              <a:rPr lang="en-US" sz="612">
                <a:solidFill>
                  <a:schemeClr val="bg1"/>
                </a:solidFill>
                <a:latin typeface="Verdana" pitchFamily="34" charset="0"/>
              </a:rPr>
              <a:t>This message contains information that may be privileged or confidential and is the property of the Capgemini Group.</a:t>
            </a:r>
            <a:br>
              <a:rPr lang="en-US" sz="612">
                <a:solidFill>
                  <a:schemeClr val="bg1"/>
                </a:solidFill>
                <a:latin typeface="Verdana" pitchFamily="34" charset="0"/>
              </a:rPr>
            </a:br>
            <a:r>
              <a:rPr lang="en-US" sz="612">
                <a:solidFill>
                  <a:schemeClr val="bg1"/>
                </a:solidFill>
              </a:rPr>
              <a:t>Copyright © 2017 Capgemini. All rights reserved.</a:t>
            </a:r>
          </a:p>
          <a:p>
            <a:pPr>
              <a:spcAft>
                <a:spcPts val="459"/>
              </a:spcAft>
              <a:defRPr/>
            </a:pPr>
            <a:r>
              <a:rPr lang="en-US" sz="612">
                <a:solidFill>
                  <a:schemeClr val="bg1"/>
                </a:solidFill>
              </a:rPr>
              <a:t>Rightshore</a:t>
            </a:r>
            <a:r>
              <a:rPr lang="en-US" sz="612" baseline="30000">
                <a:solidFill>
                  <a:schemeClr val="bg1"/>
                </a:solidFill>
              </a:rPr>
              <a:t>®</a:t>
            </a:r>
            <a:r>
              <a:rPr lang="en-US" sz="612">
                <a:solidFill>
                  <a:schemeClr val="bg1"/>
                </a:solidFill>
              </a:rPr>
              <a:t> is a trademark belonging to Capgemini.</a:t>
            </a:r>
          </a:p>
        </p:txBody>
      </p:sp>
      <p:sp>
        <p:nvSpPr>
          <p:cNvPr id="16" name="Rectangle 15"/>
          <p:cNvSpPr/>
          <p:nvPr userDrawn="1"/>
        </p:nvSpPr>
        <p:spPr>
          <a:xfrm>
            <a:off x="5000075" y="6093796"/>
            <a:ext cx="3992935" cy="240136"/>
          </a:xfrm>
          <a:prstGeom prst="rect">
            <a:avLst/>
          </a:prstGeom>
        </p:spPr>
        <p:txBody>
          <a:bodyPr lIns="0" tIns="0" rIns="0" bIns="0" anchor="b">
            <a:spAutoFit/>
          </a:bodyPr>
          <a:lstStyle/>
          <a:p>
            <a:pPr defTabSz="794759" fontAlgn="auto">
              <a:spcBef>
                <a:spcPts val="0"/>
              </a:spcBef>
              <a:spcAft>
                <a:spcPts val="459"/>
              </a:spcAft>
              <a:defRPr/>
            </a:pPr>
            <a:r>
              <a:rPr lang="en-US" sz="51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730331" y="3888007"/>
            <a:ext cx="178597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8" name="Rectangle 17">
            <a:hlinkClick r:id="rId13"/>
          </p:cNvPr>
          <p:cNvSpPr/>
          <p:nvPr userDrawn="1"/>
        </p:nvSpPr>
        <p:spPr>
          <a:xfrm>
            <a:off x="8209319" y="3888007"/>
            <a:ext cx="53919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9" name="Rectangle 18">
            <a:hlinkClick r:id="rId14"/>
          </p:cNvPr>
          <p:cNvSpPr/>
          <p:nvPr userDrawn="1"/>
        </p:nvSpPr>
        <p:spPr>
          <a:xfrm>
            <a:off x="4996837" y="4533490"/>
            <a:ext cx="1416796" cy="18781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pic>
        <p:nvPicPr>
          <p:cNvPr id="20" name="Picture 46"/>
          <p:cNvPicPr>
            <a:picLocks noChangeAspect="1"/>
          </p:cNvPicPr>
          <p:nvPr userDrawn="1"/>
        </p:nvPicPr>
        <p:blipFill>
          <a:blip r:embed="rId15" cstate="print"/>
          <a:srcRect/>
          <a:stretch>
            <a:fillRect/>
          </a:stretch>
        </p:blipFill>
        <p:spPr bwMode="auto">
          <a:xfrm>
            <a:off x="312507" y="4522695"/>
            <a:ext cx="1957606" cy="205086"/>
          </a:xfrm>
          <a:prstGeom prst="rect">
            <a:avLst/>
          </a:prstGeom>
          <a:noFill/>
          <a:ln w="9525">
            <a:noFill/>
            <a:miter lim="800000"/>
            <a:headEnd/>
            <a:tailEnd/>
          </a:ln>
        </p:spPr>
      </p:pic>
    </p:spTree>
    <p:extLst>
      <p:ext uri="{BB962C8B-B14F-4D97-AF65-F5344CB8AC3E}">
        <p14:creationId xmlns:p14="http://schemas.microsoft.com/office/powerpoint/2010/main" val="1240487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621" y="0"/>
            <a:ext cx="9323325" cy="6994525"/>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C90204AC-48A5-4248-95C5-BEF3B75518CC}"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116426" y="4394068"/>
            <a:ext cx="2665426" cy="1755588"/>
          </a:xfrm>
          <a:prstGeom prst="rect">
            <a:avLst/>
          </a:prstGeom>
        </p:spPr>
        <p:txBody>
          <a:bodyPr bIns="34289" rtlCol="0" anchor="b">
            <a:noAutofit/>
          </a:bodyPr>
          <a:lstStyle>
            <a:lvl1pPr>
              <a:lnSpc>
                <a:spcPts val="2295"/>
              </a:lnSpc>
              <a:defRPr sz="204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5" y="5186424"/>
            <a:ext cx="3154274" cy="963232"/>
          </a:xfrm>
          <a:prstGeom prst="rect">
            <a:avLst/>
          </a:prstGeom>
        </p:spPr>
        <p:txBody>
          <a:bodyPr anchor="b">
            <a:noAutofit/>
          </a:bodyPr>
          <a:lstStyle>
            <a:lvl1pPr>
              <a:lnSpc>
                <a:spcPts val="1683"/>
              </a:lnSpc>
              <a:spcAft>
                <a:spcPts val="0"/>
              </a:spcAft>
              <a:defRPr sz="142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2719761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45552" y="-878633"/>
            <a:ext cx="6344007" cy="6821822"/>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41C456E1-D191-4084-9BDE-5C2F6368994D}"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12103" y="662921"/>
            <a:ext cx="3304581" cy="1218629"/>
          </a:xfrm>
          <a:prstGeom prst="rect">
            <a:avLst/>
          </a:prstGeom>
        </p:spPr>
        <p:txBody>
          <a:bodyPr rtlCol="0" anchor="b">
            <a:normAutofit/>
          </a:bodyPr>
          <a:lstStyle>
            <a:lvl1pPr>
              <a:lnSpc>
                <a:spcPts val="2295"/>
              </a:lnSpc>
              <a:defRPr sz="204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3" y="2028434"/>
            <a:ext cx="2753738" cy="1175063"/>
          </a:xfrm>
          <a:prstGeom prst="rect">
            <a:avLst/>
          </a:prstGeom>
        </p:spPr>
        <p:txBody>
          <a:bodyPr>
            <a:noAutofit/>
          </a:bodyPr>
          <a:lstStyle>
            <a:lvl1pP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42676473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241040" cy="6994525"/>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E5F188B2-DD12-4A88-AF66-1417A594B2D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12103" y="662921"/>
            <a:ext cx="3304581" cy="1218629"/>
          </a:xfrm>
          <a:prstGeom prst="rect">
            <a:avLst/>
          </a:prstGeom>
        </p:spPr>
        <p:txBody>
          <a:bodyPr rtlCol="0" anchor="b">
            <a:normAutofit/>
          </a:bodyPr>
          <a:lstStyle>
            <a:lvl1pPr>
              <a:lnSpc>
                <a:spcPts val="2295"/>
              </a:lnSpc>
              <a:defRPr sz="204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6" y="2028434"/>
            <a:ext cx="2837404" cy="1175063"/>
          </a:xfrm>
          <a:prstGeom prst="rect">
            <a:avLst/>
          </a:prstGeom>
        </p:spPr>
        <p:txBody>
          <a:bodyPr>
            <a:noAutofit/>
          </a:bodyPr>
          <a:lstStyle>
            <a:lvl1pP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4205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72842" y="828981"/>
            <a:ext cx="6353721" cy="6165544"/>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8440D32-BEAE-4B87-95D1-24ECEE671DC3}"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7" name="Retângulo 43">
            <a:extLst/>
          </p:cNvPr>
          <p:cNvSpPr/>
          <p:nvPr userDrawn="1"/>
        </p:nvSpPr>
        <p:spPr>
          <a:xfrm>
            <a:off x="608979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7" y="5"/>
            <a:ext cx="5629247"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845888" y="1955443"/>
            <a:ext cx="3168582" cy="1762144"/>
          </a:xfrm>
          <a:prstGeom prst="rect">
            <a:avLst/>
          </a:prstGeom>
        </p:spPr>
        <p:txBody>
          <a:bodyPr rtlCol="0" anchor="b">
            <a:normAutofit/>
          </a:bodyPr>
          <a:lstStyle>
            <a:lvl1pPr algn="r">
              <a:lnSpc>
                <a:spcPts val="2295"/>
              </a:lnSpc>
              <a:defRPr sz="204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838195" y="3837536"/>
            <a:ext cx="3176270" cy="2230186"/>
          </a:xfrm>
          <a:prstGeom prst="rect">
            <a:avLst/>
          </a:prstGeom>
        </p:spPr>
        <p:txBody>
          <a:bodyPr>
            <a:noAutofit/>
          </a:bodyPr>
          <a:lstStyle>
            <a:lvl1pPr algn="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47171179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1048" name="think-cell Slide" r:id="rId4" imgW="360" imgH="360" progId="">
                  <p:embed/>
                </p:oleObj>
              </mc:Choice>
              <mc:Fallback>
                <p:oleObj name="think-cell Slide" r:id="rId4" imgW="360" imgH="360" progId="">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04476" y="1524527"/>
            <a:ext cx="9022087"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71497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46214" cy="6994525"/>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grpSp>
        <p:nvGrpSpPr>
          <p:cNvPr id="6" name="Group 5"/>
          <p:cNvGrpSpPr>
            <a:grpSpLocks/>
          </p:cNvGrpSpPr>
          <p:nvPr userDrawn="1"/>
        </p:nvGrpSpPr>
        <p:grpSpPr bwMode="auto">
          <a:xfrm flipH="1">
            <a:off x="0" y="-1865206"/>
            <a:ext cx="5744904" cy="11016378"/>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03836C91-3AA2-47AD-9F65-BDA5A9DCB8F1}"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97322" y="5"/>
            <a:ext cx="5629247"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18923" y="721534"/>
            <a:ext cx="2214933" cy="1866511"/>
          </a:xfrm>
          <a:prstGeom prst="rect">
            <a:avLst/>
          </a:prstGeom>
        </p:spPr>
        <p:txBody>
          <a:bodyPr lIns="68574" tIns="34289" rIns="68574" bIns="34289" rtlCol="0" anchor="b">
            <a:normAutofit/>
          </a:bodyPr>
          <a:lstStyle>
            <a:lvl1pPr algn="l">
              <a:defRPr sz="3672">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18923" y="2615971"/>
            <a:ext cx="2214932" cy="3661238"/>
          </a:xfrm>
          <a:prstGeom prst="rect">
            <a:avLst/>
          </a:prstGeom>
        </p:spPr>
        <p:txBody>
          <a:bodyPr>
            <a:noAutofit/>
          </a:bodyPr>
          <a:lstStyle>
            <a:lvl1pPr algn="l">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1868948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96446" y="0"/>
            <a:ext cx="4430117" cy="6020905"/>
          </a:xfrm>
          <a:prstGeom prst="rect">
            <a:avLst/>
          </a:prstGeom>
          <a:noFill/>
          <a:ln w="9525">
            <a:noFill/>
            <a:miter lim="800000"/>
            <a:headEnd/>
            <a:tailEnd/>
          </a:ln>
        </p:spPr>
      </p:pic>
      <p:sp>
        <p:nvSpPr>
          <p:cNvPr id="10"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27CC483E-E079-4CD2-BBAB-04C56E866524}"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807628" y="5"/>
            <a:ext cx="4518941"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9451" y="1458707"/>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9451" y="3318387"/>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9451" y="5178069"/>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68724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75675F4-32C1-4ED9-8719-8FBF6362183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899902" y="412880"/>
            <a:ext cx="2784535" cy="815796"/>
          </a:xfrm>
          <a:prstGeom prst="rect">
            <a:avLst/>
          </a:prstGeom>
        </p:spPr>
        <p:txBody>
          <a:bodyPr>
            <a:noAutofit/>
          </a:bodyPr>
          <a:lstStyle>
            <a:lvl1pPr algn="r">
              <a:lnSpc>
                <a:spcPts val="1377"/>
              </a:lnSpc>
              <a:defRPr sz="1224" b="1">
                <a:solidFill>
                  <a:schemeClr val="accent3"/>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534269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9453" y="1458709"/>
            <a:ext cx="2301273" cy="5110771"/>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87965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621" y="0"/>
            <a:ext cx="9323325" cy="6994525"/>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5066461" y="-872156"/>
            <a:ext cx="4370207" cy="3397957"/>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1D04813F-111B-48D9-86CE-3C69BF9CF14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899899" y="256452"/>
            <a:ext cx="2749381" cy="972224"/>
          </a:xfrm>
          <a:prstGeom prst="rect">
            <a:avLst/>
          </a:prstGeom>
        </p:spPr>
        <p:txBody>
          <a:bodyPr>
            <a:noAutofit/>
          </a:bodyPr>
          <a:lstStyle>
            <a:lvl1pPr>
              <a:lnSpc>
                <a:spcPct val="100000"/>
              </a:lnSpc>
              <a:defRPr sz="1224" b="1">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6" name="Title Placeholder 1">
            <a:extLst/>
          </p:cNvPr>
          <p:cNvSpPr>
            <a:spLocks noGrp="1"/>
          </p:cNvSpPr>
          <p:nvPr>
            <p:ph type="title"/>
          </p:nvPr>
        </p:nvSpPr>
        <p:spPr>
          <a:xfrm>
            <a:off x="312104" y="412872"/>
            <a:ext cx="534269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9453" y="1458709"/>
            <a:ext cx="2301273" cy="5110771"/>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250797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D663191A-0A1A-47A9-BA72-32F30C5A07E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12106" y="2114549"/>
            <a:ext cx="8702364" cy="426147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12103" y="1293665"/>
            <a:ext cx="8372331" cy="514444"/>
          </a:xfrm>
          <a:prstGeom prst="rect">
            <a:avLst/>
          </a:prstGeom>
        </p:spPr>
        <p:txBody>
          <a:bodyPr>
            <a:noAutofit/>
          </a:bodyPr>
          <a:lstStyle>
            <a:lvl1pPr marL="0" indent="0" algn="l">
              <a:lnSpc>
                <a:spcPts val="1071"/>
              </a:lnSpc>
              <a:spcBef>
                <a:spcPts val="0"/>
              </a:spcBef>
              <a:spcAft>
                <a:spcPts val="0"/>
              </a:spcAft>
              <a:buNone/>
              <a:defRPr sz="918"/>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21793340"/>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12507" y="412332"/>
            <a:ext cx="8371238" cy="880792"/>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95"/>
              </a:lnSpc>
              <a:spcAft>
                <a:spcPts val="0"/>
              </a:spcAft>
              <a:defRPr/>
            </a:pPr>
            <a:r>
              <a:rPr lang="en-US" sz="2652"/>
              <a:t>Click to add title</a:t>
            </a: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D0A14B14-E25E-4437-B430-C143EF237AA7}"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12102"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12102"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773804"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12102"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4">
            <a:extLst/>
          </p:cNvPr>
          <p:cNvSpPr>
            <a:spLocks noGrp="1"/>
          </p:cNvSpPr>
          <p:nvPr>
            <p:ph type="body" sz="quarter" idx="43"/>
          </p:nvPr>
        </p:nvSpPr>
        <p:spPr>
          <a:xfrm>
            <a:off x="4773797"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0" name="Chart Placeholder 18">
            <a:extLst/>
          </p:cNvPr>
          <p:cNvSpPr>
            <a:spLocks noGrp="1"/>
          </p:cNvSpPr>
          <p:nvPr>
            <p:ph type="chart" sz="quarter" idx="45"/>
          </p:nvPr>
        </p:nvSpPr>
        <p:spPr>
          <a:xfrm>
            <a:off x="4773797"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Tree>
    <p:extLst>
      <p:ext uri="{BB962C8B-B14F-4D97-AF65-F5344CB8AC3E}">
        <p14:creationId xmlns:p14="http://schemas.microsoft.com/office/powerpoint/2010/main" val="2910735026"/>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115039" y="0"/>
            <a:ext cx="4211526"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10"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EDBA7167-A7CA-4EC5-98F6-8CE6E5EEE484}"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415286" y="1452086"/>
            <a:ext cx="3599183" cy="2857021"/>
          </a:xfrm>
          <a:prstGeom prst="rect">
            <a:avLst/>
          </a:prstGeom>
        </p:spPr>
        <p:txBody>
          <a:bodyPr rtlCol="0">
            <a:noAutofit/>
          </a:bodyPr>
          <a:lstStyle>
            <a:lvl1pPr>
              <a:defRPr lang="en-US" sz="1122" dirty="0"/>
            </a:lvl1pPr>
          </a:lstStyle>
          <a:p>
            <a:pPr lvl="0"/>
            <a:r>
              <a:rPr lang="en-US"/>
              <a:t>Click to edit Master text styles</a:t>
            </a:r>
          </a:p>
        </p:txBody>
      </p:sp>
      <p:sp>
        <p:nvSpPr>
          <p:cNvPr id="24" name="Text Placeholder 29">
            <a:extLst/>
          </p:cNvPr>
          <p:cNvSpPr>
            <a:spLocks noGrp="1"/>
          </p:cNvSpPr>
          <p:nvPr>
            <p:ph type="body" sz="quarter" idx="44"/>
          </p:nvPr>
        </p:nvSpPr>
        <p:spPr>
          <a:xfrm>
            <a:off x="6167347" y="5679525"/>
            <a:ext cx="1964256" cy="340477"/>
          </a:xfrm>
          <a:prstGeom prst="rect">
            <a:avLst/>
          </a:prstGeom>
        </p:spPr>
        <p:txBody>
          <a:bodyPr anchor="ctr">
            <a:noAutofit/>
          </a:bodyPr>
          <a:lstStyle>
            <a:lvl1pPr marL="0" indent="0" algn="ctr">
              <a:lnSpc>
                <a:spcPts val="1224"/>
              </a:lnSpc>
              <a:spcBef>
                <a:spcPts val="0"/>
              </a:spcBef>
              <a:buNone/>
              <a:defRPr sz="1122"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167340" y="4672328"/>
            <a:ext cx="1964257" cy="1002923"/>
          </a:xfrm>
          <a:prstGeom prst="rect">
            <a:avLst/>
          </a:prstGeom>
        </p:spPr>
        <p:txBody>
          <a:bodyPr anchor="ctr">
            <a:noAutofit/>
          </a:bodyPr>
          <a:lstStyle>
            <a:lvl1pPr marL="0" indent="0" algn="ctr">
              <a:lnSpc>
                <a:spcPts val="2448"/>
              </a:lnSpc>
              <a:spcBef>
                <a:spcPts val="0"/>
              </a:spcBef>
              <a:spcAft>
                <a:spcPts val="0"/>
              </a:spcAft>
              <a:buNone/>
              <a:defRPr sz="204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12102"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12102"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12102"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42376416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45166C96-6E83-46B9-B616-9CFFD50C908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12106" y="2260274"/>
            <a:ext cx="8702364" cy="4321387"/>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12103" y="1293665"/>
            <a:ext cx="8372331" cy="514444"/>
          </a:xfrm>
          <a:prstGeom prst="rect">
            <a:avLst/>
          </a:prstGeom>
        </p:spPr>
        <p:txBody>
          <a:bodyPr>
            <a:noAutofit/>
          </a:bodyPr>
          <a:lstStyle>
            <a:lvl1pPr marL="0" indent="0" algn="l">
              <a:lnSpc>
                <a:spcPts val="1071"/>
              </a:lnSpc>
              <a:spcBef>
                <a:spcPts val="0"/>
              </a:spcBef>
              <a:spcAft>
                <a:spcPts val="0"/>
              </a:spcAft>
              <a:buNone/>
              <a:defRPr sz="918"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7792705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163319" y="0"/>
            <a:ext cx="2163244"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cxnSp>
        <p:nvCxnSpPr>
          <p:cNvPr id="14" name="Conector reto 49">
            <a:extLst/>
          </p:cNvPr>
          <p:cNvCxnSpPr>
            <a:cxnSpLocks/>
          </p:cNvCxnSpPr>
          <p:nvPr/>
        </p:nvCxnSpPr>
        <p:spPr>
          <a:xfrm>
            <a:off x="8288660" y="1865208"/>
            <a:ext cx="0" cy="3814608"/>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FAB3A75C-72B9-4FA1-A0BC-F2EB6B602A8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541600" y="2194716"/>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318077" y="2194716"/>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541600" y="298317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318077" y="298317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541600" y="379102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318077" y="379102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541600" y="461183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318077" y="461183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541600" y="540674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318077" y="540674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8407698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445353" y="2333669"/>
            <a:ext cx="2843306" cy="358145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8" name="Oval 20">
            <a:extLst/>
          </p:cNvPr>
          <p:cNvSpPr/>
          <p:nvPr userDrawn="1"/>
        </p:nvSpPr>
        <p:spPr>
          <a:xfrm>
            <a:off x="5500406" y="2284016"/>
            <a:ext cx="2843306" cy="358145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37A5466A-534C-48F4-9758-2AFAF5909B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4" name="Oval 20">
            <a:extLst/>
          </p:cNvPr>
          <p:cNvSpPr/>
          <p:nvPr userDrawn="1"/>
        </p:nvSpPr>
        <p:spPr>
          <a:xfrm>
            <a:off x="982852" y="2333669"/>
            <a:ext cx="2843306" cy="358145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15" name="Oval 20">
            <a:extLst/>
          </p:cNvPr>
          <p:cNvSpPr/>
          <p:nvPr userDrawn="1"/>
        </p:nvSpPr>
        <p:spPr>
          <a:xfrm>
            <a:off x="1037905" y="2284016"/>
            <a:ext cx="2843306" cy="358145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13320" y="1441008"/>
            <a:ext cx="4239454" cy="496253"/>
          </a:xfrm>
          <a:prstGeom prst="rect">
            <a:avLst/>
          </a:prstGeom>
          <a:noFill/>
        </p:spPr>
        <p:txBody>
          <a:bodyPr anchor="ctr">
            <a:noAutofit/>
          </a:bodyPr>
          <a:lstStyle>
            <a:lvl1pPr algn="ctr">
              <a:defRPr sz="1428"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4">
            <a:extLst/>
          </p:cNvPr>
          <p:cNvSpPr>
            <a:spLocks noGrp="1"/>
          </p:cNvSpPr>
          <p:nvPr>
            <p:ph type="chart" sz="quarter" idx="32"/>
          </p:nvPr>
        </p:nvSpPr>
        <p:spPr>
          <a:xfrm>
            <a:off x="4773797" y="2284161"/>
            <a:ext cx="4240672" cy="3568830"/>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775015" y="1441008"/>
            <a:ext cx="4239454" cy="496253"/>
          </a:xfrm>
          <a:prstGeom prst="rect">
            <a:avLst/>
          </a:prstGeom>
          <a:noFill/>
        </p:spPr>
        <p:txBody>
          <a:bodyPr anchor="ctr">
            <a:noAutofit/>
          </a:bodyPr>
          <a:lstStyle>
            <a:lvl1pPr algn="ctr">
              <a:defRPr sz="1428"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Chart Placeholder 14">
            <a:extLst/>
          </p:cNvPr>
          <p:cNvSpPr>
            <a:spLocks noGrp="1"/>
          </p:cNvSpPr>
          <p:nvPr>
            <p:ph type="chart" sz="quarter" idx="34"/>
          </p:nvPr>
        </p:nvSpPr>
        <p:spPr>
          <a:xfrm>
            <a:off x="312102" y="2284161"/>
            <a:ext cx="4240672" cy="3568830"/>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409657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252376" y="1865208"/>
            <a:ext cx="2023994" cy="205086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6" y="1524527"/>
            <a:ext cx="6929404"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6677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828441" y="306552"/>
            <a:ext cx="4498124" cy="6687974"/>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1748EC6A-F8AD-4664-A5B2-55BB60A125D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930219" y="4525444"/>
            <a:ext cx="3084245" cy="1248505"/>
          </a:xfrm>
          <a:prstGeom prst="rect">
            <a:avLst/>
          </a:prstGeom>
        </p:spPr>
        <p:txBody>
          <a:bodyPr>
            <a:noAutofit/>
          </a:bodyPr>
          <a:lstStyle>
            <a:lvl1pPr algn="r">
              <a:lnSpc>
                <a:spcPts val="1377"/>
              </a:lnSpc>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6" name="Table Placeholder 15">
            <a:extLst/>
          </p:cNvPr>
          <p:cNvSpPr>
            <a:spLocks noGrp="1"/>
          </p:cNvSpPr>
          <p:nvPr>
            <p:ph type="tbl" sz="quarter" idx="11"/>
          </p:nvPr>
        </p:nvSpPr>
        <p:spPr>
          <a:xfrm>
            <a:off x="312102" y="2028890"/>
            <a:ext cx="4240672" cy="4552766"/>
          </a:xfrm>
          <a:prstGeom prst="rect">
            <a:avLst/>
          </a:prstGeom>
        </p:spPr>
        <p:txBody>
          <a:bodyPr rtlCol="0">
            <a:normAutofit/>
          </a:bodyPr>
          <a:lstStyle>
            <a:lvl1pPr>
              <a:defRPr sz="1224"/>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12100" y="1441006"/>
            <a:ext cx="4240671" cy="440547"/>
          </a:xfrm>
          <a:prstGeom prst="rect">
            <a:avLst/>
          </a:prstGeom>
        </p:spPr>
        <p:txBody>
          <a:bodyPr>
            <a:noAutofit/>
          </a:bodyPr>
          <a:lstStyle>
            <a:lvl1pPr>
              <a:lnSpc>
                <a:spcPts val="1683"/>
              </a:lnSpc>
              <a:defRPr sz="1428" b="0"/>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5"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6057814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442607" y="1110569"/>
            <a:ext cx="6994525" cy="4773387"/>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9939" tIns="34972" rIns="69939" bIns="34972"/>
          <a:lstStyle/>
          <a:p>
            <a:pPr defTabSz="794759" fontAlgn="auto">
              <a:spcBef>
                <a:spcPts val="0"/>
              </a:spcBef>
              <a:spcAft>
                <a:spcPts val="0"/>
              </a:spcAft>
              <a:defRPr/>
            </a:pPr>
            <a:endParaRPr lang="en-US" sz="1836" dirty="0">
              <a:latin typeface="+mn-lt"/>
              <a:cs typeface="+mn-cs"/>
            </a:endParaRP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6DA6A85-3F1E-4CAC-BDE1-55EC33B3DD19}"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12104" y="1441002"/>
            <a:ext cx="4241013" cy="1689154"/>
          </a:xfrm>
          <a:prstGeom prst="rect">
            <a:avLst/>
          </a:prstGeom>
        </p:spPr>
        <p:txBody>
          <a:bodyPr>
            <a:noAutofit/>
          </a:bodyPr>
          <a:lstStyle>
            <a:lvl1pPr>
              <a:lnSpc>
                <a:spcPts val="1377"/>
              </a:lnSpc>
              <a:spcBef>
                <a:spcPts val="459"/>
              </a:spcBef>
              <a:defRPr sz="1224"/>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8" name="SmartArt Placeholder 17">
            <a:extLst/>
          </p:cNvPr>
          <p:cNvSpPr>
            <a:spLocks noGrp="1"/>
          </p:cNvSpPr>
          <p:nvPr>
            <p:ph type="dgm" sz="quarter" idx="11"/>
          </p:nvPr>
        </p:nvSpPr>
        <p:spPr>
          <a:xfrm>
            <a:off x="312104" y="3277039"/>
            <a:ext cx="6945751" cy="660973"/>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12100" y="412872"/>
            <a:ext cx="4461691"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2106"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85068"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5058031"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243794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77273" y="1498211"/>
            <a:ext cx="1481563"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4" name="Rectangle 13">
            <a:extLst/>
          </p:cNvPr>
          <p:cNvSpPr/>
          <p:nvPr userDrawn="1"/>
        </p:nvSpPr>
        <p:spPr>
          <a:xfrm>
            <a:off x="2151912"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5" name="Rectangle 14">
            <a:extLst/>
          </p:cNvPr>
          <p:cNvSpPr/>
          <p:nvPr userDrawn="1"/>
        </p:nvSpPr>
        <p:spPr>
          <a:xfrm>
            <a:off x="3926550"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6" name="Rectangle 15">
            <a:extLst/>
          </p:cNvPr>
          <p:cNvSpPr/>
          <p:nvPr userDrawn="1"/>
        </p:nvSpPr>
        <p:spPr>
          <a:xfrm>
            <a:off x="5701188"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8" name="Rectangle 17">
            <a:extLst/>
          </p:cNvPr>
          <p:cNvSpPr/>
          <p:nvPr userDrawn="1"/>
        </p:nvSpPr>
        <p:spPr>
          <a:xfrm>
            <a:off x="7474205" y="1498211"/>
            <a:ext cx="148156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ECEBA0F-2574-4A03-9FBE-C473E56D82C3}"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3" name="Rectangle 22">
            <a:extLst/>
          </p:cNvPr>
          <p:cNvSpPr/>
          <p:nvPr userDrawn="1"/>
        </p:nvSpPr>
        <p:spPr>
          <a:xfrm>
            <a:off x="314124" y="1442081"/>
            <a:ext cx="1607861"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4" name="Rectangle 23">
            <a:extLst/>
          </p:cNvPr>
          <p:cNvSpPr/>
          <p:nvPr userDrawn="1"/>
        </p:nvSpPr>
        <p:spPr>
          <a:xfrm>
            <a:off x="2087144"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5" name="Rectangle 24">
            <a:extLst/>
          </p:cNvPr>
          <p:cNvSpPr/>
          <p:nvPr userDrawn="1"/>
        </p:nvSpPr>
        <p:spPr>
          <a:xfrm>
            <a:off x="3861782"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6" name="Rectangle 25">
            <a:extLst/>
          </p:cNvPr>
          <p:cNvSpPr/>
          <p:nvPr userDrawn="1"/>
        </p:nvSpPr>
        <p:spPr>
          <a:xfrm>
            <a:off x="5636420"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7" name="Rectangle 26">
            <a:extLst/>
          </p:cNvPr>
          <p:cNvSpPr/>
          <p:nvPr userDrawn="1"/>
        </p:nvSpPr>
        <p:spPr>
          <a:xfrm>
            <a:off x="7411057" y="1442081"/>
            <a:ext cx="160786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32" name="Rectangle 31">
            <a:extLst/>
          </p:cNvPr>
          <p:cNvSpPr/>
          <p:nvPr userDrawn="1"/>
        </p:nvSpPr>
        <p:spPr>
          <a:xfrm>
            <a:off x="5701188"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892786"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7"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7785"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52018"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923080"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700485"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474717"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130084"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38"/>
          </p:nvPr>
        </p:nvSpPr>
        <p:spPr>
          <a:xfrm>
            <a:off x="2589466"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7" name="Text Placeholder 7">
            <a:extLst/>
          </p:cNvPr>
          <p:cNvSpPr>
            <a:spLocks noGrp="1"/>
          </p:cNvSpPr>
          <p:nvPr>
            <p:ph type="body" sz="quarter" idx="39"/>
          </p:nvPr>
        </p:nvSpPr>
        <p:spPr>
          <a:xfrm>
            <a:off x="4348003"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40"/>
          </p:nvPr>
        </p:nvSpPr>
        <p:spPr>
          <a:xfrm>
            <a:off x="807385"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Tree>
    <p:extLst>
      <p:ext uri="{BB962C8B-B14F-4D97-AF65-F5344CB8AC3E}">
        <p14:creationId xmlns:p14="http://schemas.microsoft.com/office/powerpoint/2010/main" val="4144219692"/>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0E74C9E2-7606-4205-BFA2-4015DE196A21}"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12106" y="1441004"/>
            <a:ext cx="8702364" cy="5125548"/>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775979" y="953622"/>
            <a:ext cx="412694" cy="220324"/>
          </a:xfrm>
          <a:prstGeom prst="rect">
            <a:avLst/>
          </a:prstGeom>
        </p:spPr>
        <p:txBody>
          <a:bodyPr anchor="ctr">
            <a:noAutofit/>
          </a:bodyPr>
          <a:lstStyle>
            <a:lvl1pPr algn="ctr">
              <a:lnSpc>
                <a:spcPct val="100000"/>
              </a:lnSpc>
              <a:defRPr sz="61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5" name="Text Placeholder 7">
            <a:extLst/>
          </p:cNvPr>
          <p:cNvSpPr>
            <a:spLocks noGrp="1"/>
          </p:cNvSpPr>
          <p:nvPr>
            <p:ph type="body" sz="quarter" idx="13"/>
          </p:nvPr>
        </p:nvSpPr>
        <p:spPr>
          <a:xfrm>
            <a:off x="8271737" y="953622"/>
            <a:ext cx="412694" cy="220324"/>
          </a:xfrm>
          <a:prstGeom prst="rect">
            <a:avLst/>
          </a:prstGeom>
        </p:spPr>
        <p:txBody>
          <a:bodyPr anchor="ctr">
            <a:noAutofit/>
          </a:bodyPr>
          <a:lstStyle>
            <a:lvl1pPr algn="ctr">
              <a:lnSpc>
                <a:spcPct val="100000"/>
              </a:lnSpc>
              <a:defRPr sz="61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7822203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4.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oleObject" Target="../embeddings/oleObject6.bin"/><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ags" Target="../tags/tag8.xml"/><Relationship Id="rId5" Type="http://schemas.openxmlformats.org/officeDocument/2006/relationships/slideLayout" Target="../slideLayouts/slideLayout24.xml"/><Relationship Id="rId10" Type="http://schemas.openxmlformats.org/officeDocument/2006/relationships/vmlDrawing" Target="../drawings/vmlDrawing6.vml"/><Relationship Id="rId4" Type="http://schemas.openxmlformats.org/officeDocument/2006/relationships/slideLayout" Target="../slideLayouts/slideLayout2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5.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5.pn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image" Target="../media/image15.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image" Target="../media/image15.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12507" y="420969"/>
            <a:ext cx="8701554" cy="8721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12507" y="1439923"/>
            <a:ext cx="8701554" cy="4859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014921741"/>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463" r:id="rId19"/>
  </p:sldLayoutIdLst>
  <p:txStyles>
    <p:titleStyle>
      <a:lvl1pPr algn="l" defTabSz="699447" rtl="0" eaLnBrk="0" fontAlgn="base" hangingPunct="0">
        <a:lnSpc>
          <a:spcPts val="2295"/>
        </a:lnSpc>
        <a:spcBef>
          <a:spcPct val="0"/>
        </a:spcBef>
        <a:spcAft>
          <a:spcPct val="0"/>
        </a:spcAft>
        <a:defRPr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9447" rtl="0" eaLnBrk="0" fontAlgn="base" hangingPunct="0">
        <a:lnSpc>
          <a:spcPct val="90000"/>
        </a:lnSpc>
        <a:spcBef>
          <a:spcPts val="765"/>
        </a:spcBef>
        <a:spcAft>
          <a:spcPct val="0"/>
        </a:spcAft>
        <a:buFont typeface="Arial" pitchFamily="34" charset="0"/>
        <a:defRPr sz="1428"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24586" indent="-174862" algn="l" defTabSz="699447" rtl="0" eaLnBrk="0" fontAlgn="base" hangingPunct="0">
        <a:lnSpc>
          <a:spcPct val="90000"/>
        </a:lnSpc>
        <a:spcBef>
          <a:spcPts val="382"/>
        </a:spcBef>
        <a:spcAft>
          <a:spcPct val="0"/>
        </a:spcAft>
        <a:buFont typeface="Arial" pitchFamily="34" charset="0"/>
        <a:buChar char="•"/>
        <a:defRPr sz="1224"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74309" indent="-174862" algn="l" defTabSz="699447" rtl="0" eaLnBrk="0" fontAlgn="base" hangingPunct="0">
        <a:lnSpc>
          <a:spcPct val="90000"/>
        </a:lnSpc>
        <a:spcBef>
          <a:spcPts val="382"/>
        </a:spcBef>
        <a:spcAft>
          <a:spcPct val="0"/>
        </a:spcAft>
        <a:buFont typeface="Arial" pitchFamily="34" charset="0"/>
        <a:buChar char="•"/>
        <a:defRPr sz="1122"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24033" indent="-174862" algn="l" defTabSz="699447" rtl="0" eaLnBrk="0" fontAlgn="base" hangingPunct="0">
        <a:lnSpc>
          <a:spcPct val="90000"/>
        </a:lnSpc>
        <a:spcBef>
          <a:spcPts val="382"/>
        </a:spcBef>
        <a:spcAft>
          <a:spcPct val="0"/>
        </a:spcAft>
        <a:buFont typeface="Arial" pitchFamily="34" charset="0"/>
        <a:buChar char="•"/>
        <a:defRPr sz="918"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73757" indent="-174862" algn="l" defTabSz="699447" rtl="0" eaLnBrk="0" fontAlgn="base" hangingPunct="0">
        <a:lnSpc>
          <a:spcPct val="90000"/>
        </a:lnSpc>
        <a:spcBef>
          <a:spcPts val="382"/>
        </a:spcBef>
        <a:spcAft>
          <a:spcPct val="0"/>
        </a:spcAft>
        <a:buFont typeface="Arial" pitchFamily="34" charset="0"/>
        <a:buChar char="•"/>
        <a:defRPr sz="918"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923480"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204"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928"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652"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47" rtl="0" eaLnBrk="1" latinLnBrk="0" hangingPunct="1">
        <a:defRPr sz="1428" kern="1200">
          <a:solidFill>
            <a:schemeClr val="tx1"/>
          </a:solidFill>
          <a:latin typeface="+mn-lt"/>
          <a:ea typeface="+mn-ea"/>
          <a:cs typeface="+mn-cs"/>
        </a:defRPr>
      </a:lvl1pPr>
      <a:lvl2pPr marL="349724" algn="l" defTabSz="699447" rtl="0" eaLnBrk="1" latinLnBrk="0" hangingPunct="1">
        <a:defRPr sz="1428" kern="1200">
          <a:solidFill>
            <a:schemeClr val="tx1"/>
          </a:solidFill>
          <a:latin typeface="+mn-lt"/>
          <a:ea typeface="+mn-ea"/>
          <a:cs typeface="+mn-cs"/>
        </a:defRPr>
      </a:lvl2pPr>
      <a:lvl3pPr marL="699447" algn="l" defTabSz="699447" rtl="0" eaLnBrk="1" latinLnBrk="0" hangingPunct="1">
        <a:defRPr sz="1428" kern="1200">
          <a:solidFill>
            <a:schemeClr val="tx1"/>
          </a:solidFill>
          <a:latin typeface="+mn-lt"/>
          <a:ea typeface="+mn-ea"/>
          <a:cs typeface="+mn-cs"/>
        </a:defRPr>
      </a:lvl3pPr>
      <a:lvl4pPr marL="1049171" algn="l" defTabSz="699447" rtl="0" eaLnBrk="1" latinLnBrk="0" hangingPunct="1">
        <a:defRPr sz="1428" kern="1200">
          <a:solidFill>
            <a:schemeClr val="tx1"/>
          </a:solidFill>
          <a:latin typeface="+mn-lt"/>
          <a:ea typeface="+mn-ea"/>
          <a:cs typeface="+mn-cs"/>
        </a:defRPr>
      </a:lvl4pPr>
      <a:lvl5pPr marL="1398895" algn="l" defTabSz="699447" rtl="0" eaLnBrk="1" latinLnBrk="0" hangingPunct="1">
        <a:defRPr sz="1428" kern="1200">
          <a:solidFill>
            <a:schemeClr val="tx1"/>
          </a:solidFill>
          <a:latin typeface="+mn-lt"/>
          <a:ea typeface="+mn-ea"/>
          <a:cs typeface="+mn-cs"/>
        </a:defRPr>
      </a:lvl5pPr>
      <a:lvl6pPr marL="1748619" algn="l" defTabSz="699447" rtl="0" eaLnBrk="1" latinLnBrk="0" hangingPunct="1">
        <a:defRPr sz="1428" kern="1200">
          <a:solidFill>
            <a:schemeClr val="tx1"/>
          </a:solidFill>
          <a:latin typeface="+mn-lt"/>
          <a:ea typeface="+mn-ea"/>
          <a:cs typeface="+mn-cs"/>
        </a:defRPr>
      </a:lvl6pPr>
      <a:lvl7pPr marL="2098342" algn="l" defTabSz="699447" rtl="0" eaLnBrk="1" latinLnBrk="0" hangingPunct="1">
        <a:defRPr sz="1428" kern="1200">
          <a:solidFill>
            <a:schemeClr val="tx1"/>
          </a:solidFill>
          <a:latin typeface="+mn-lt"/>
          <a:ea typeface="+mn-ea"/>
          <a:cs typeface="+mn-cs"/>
        </a:defRPr>
      </a:lvl7pPr>
      <a:lvl8pPr marL="2448066" algn="l" defTabSz="699447" rtl="0" eaLnBrk="1" latinLnBrk="0" hangingPunct="1">
        <a:defRPr sz="1428" kern="1200">
          <a:solidFill>
            <a:schemeClr val="tx1"/>
          </a:solidFill>
          <a:latin typeface="+mn-lt"/>
          <a:ea typeface="+mn-ea"/>
          <a:cs typeface="+mn-cs"/>
        </a:defRPr>
      </a:lvl8pPr>
      <a:lvl9pPr marL="2797790" algn="l" defTabSz="699447" rtl="0" eaLnBrk="1" latinLnBrk="0" hangingPunct="1">
        <a:defRPr sz="142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6158" name="think-cell Slide" r:id="rId12" imgW="270" imgH="270" progId="TCLayout.ActiveDocument.1">
                  <p:embed/>
                </p:oleObj>
              </mc:Choice>
              <mc:Fallback>
                <p:oleObj name="think-cell Slide" r:id="rId12" imgW="270" imgH="270" progId="TCLayout.ActiveDocument.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8798044" y="174988"/>
            <a:ext cx="320858" cy="396732"/>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377"/>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377"/>
            </a:p>
          </p:txBody>
        </p:sp>
      </p:grpSp>
      <p:sp>
        <p:nvSpPr>
          <p:cNvPr id="7" name="Retângulo 43">
            <a:extLst>
              <a:ext uri="{FF2B5EF4-FFF2-40B4-BE49-F238E27FC236}">
                <a16:creationId xmlns:a16="http://schemas.microsoft.com/office/drawing/2014/main" xmlns="" id="{25FC8637-25BD-4C09-AF25-56B4243DAB3D}"/>
              </a:ext>
            </a:extLst>
          </p:cNvPr>
          <p:cNvSpPr/>
          <p:nvPr userDrawn="1"/>
        </p:nvSpPr>
        <p:spPr>
          <a:xfrm>
            <a:off x="8989958" y="6798743"/>
            <a:ext cx="134652" cy="94193"/>
          </a:xfrm>
          <a:prstGeom prst="rect">
            <a:avLst/>
          </a:prstGeom>
        </p:spPr>
        <p:txBody>
          <a:bodyPr wrap="none" lIns="0" tIns="0" rIns="0" bIns="0" anchor="ctr" anchorCtr="0">
            <a:spAutoFit/>
          </a:bodyPr>
          <a:lstStyle/>
          <a:p>
            <a:pPr algn="r"/>
            <a:fld id="{0502E5A9-B53C-401E-A0E0-4A359BB0A9E5}" type="slidenum">
              <a:rPr lang="en-US" sz="612" smtClean="0">
                <a:solidFill>
                  <a:schemeClr val="bg1">
                    <a:lumMod val="65000"/>
                  </a:schemeClr>
                </a:solidFill>
                <a:cs typeface="Arial" panose="020B0604020202020204" pitchFamily="34" charset="0"/>
              </a:rPr>
              <a:pPr algn="r"/>
              <a:t>‹#›</a:t>
            </a:fld>
            <a:endParaRPr lang="en-US" sz="612"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userDrawn="1"/>
        </p:nvSpPr>
        <p:spPr>
          <a:xfrm>
            <a:off x="6897941" y="6783059"/>
            <a:ext cx="2038118" cy="125562"/>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699516" rtl="0" eaLnBrk="1" fontAlgn="auto" latinLnBrk="0" hangingPunct="1">
              <a:lnSpc>
                <a:spcPct val="100000"/>
              </a:lnSpc>
              <a:spcBef>
                <a:spcPts val="765"/>
              </a:spcBef>
              <a:spcAft>
                <a:spcPts val="0"/>
              </a:spcAft>
              <a:buClrTx/>
              <a:buSzTx/>
              <a:buFont typeface="Arial" panose="020B0604020202020204" pitchFamily="34" charset="0"/>
              <a:buNone/>
              <a:tabLst/>
              <a:defRPr/>
            </a:pPr>
            <a:r>
              <a:rPr lang="en-US" sz="612" dirty="0">
                <a:solidFill>
                  <a:schemeClr val="bg1">
                    <a:lumMod val="65000"/>
                  </a:schemeClr>
                </a:solidFill>
              </a:rPr>
              <a:t>© Capgemini 2018. All rights reserved  </a:t>
            </a:r>
            <a:r>
              <a:rPr lang="en-US" sz="612" dirty="0">
                <a:solidFill>
                  <a:schemeClr val="accent2"/>
                </a:solidFill>
              </a:rPr>
              <a:t>|</a:t>
            </a: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userDrawn="1"/>
        </p:nvSpPr>
        <p:spPr>
          <a:xfrm>
            <a:off x="173915" y="6783059"/>
            <a:ext cx="3608018" cy="125562"/>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612"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173915" y="1851492"/>
            <a:ext cx="8950196" cy="455511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73916" y="0"/>
            <a:ext cx="8510516" cy="1126896"/>
          </a:xfrm>
          <a:prstGeom prst="rect">
            <a:avLst/>
          </a:prstGeom>
        </p:spPr>
        <p:txBody>
          <a:bodyPr vert="horz" lIns="0" tIns="0" rIns="0" bIns="0" rtlCol="0" anchor="ctr">
            <a:noAutofit/>
          </a:bodyPr>
          <a:lstStyle/>
          <a:p>
            <a:pPr marL="0" marR="0" lvl="0" indent="0" algn="l" defTabSz="699516"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3338964484"/>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Lst>
  <p:txStyles>
    <p:titleStyle>
      <a:lvl1pPr marL="0" marR="0" indent="0" algn="l" defTabSz="699516" rtl="0" eaLnBrk="1" fontAlgn="auto" latinLnBrk="0" hangingPunct="1">
        <a:lnSpc>
          <a:spcPct val="90000"/>
        </a:lnSpc>
        <a:spcBef>
          <a:spcPct val="0"/>
        </a:spcBef>
        <a:spcAft>
          <a:spcPts val="0"/>
        </a:spcAft>
        <a:buClrTx/>
        <a:buSzTx/>
        <a:buFontTx/>
        <a:buNone/>
        <a:tabLst/>
        <a:defRPr kumimoji="0" lang="en-US" sz="2295"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699516" rtl="0" eaLnBrk="1" latinLnBrk="0" hangingPunct="1">
        <a:lnSpc>
          <a:spcPct val="90000"/>
        </a:lnSpc>
        <a:spcBef>
          <a:spcPts val="765"/>
        </a:spcBef>
        <a:buFont typeface="Arial" panose="020B0604020202020204" pitchFamily="34" charset="0"/>
        <a:buNone/>
        <a:defRPr sz="1530" kern="1200">
          <a:solidFill>
            <a:schemeClr val="tx1"/>
          </a:solidFill>
          <a:latin typeface="+mj-lt"/>
          <a:ea typeface="+mn-ea"/>
          <a:cs typeface="+mn-cs"/>
        </a:defRPr>
      </a:lvl1pPr>
      <a:lvl2pPr marL="204026" indent="-136017" algn="l" defTabSz="699516" rtl="0" eaLnBrk="1" latinLnBrk="0" hangingPunct="1">
        <a:lnSpc>
          <a:spcPct val="90000"/>
        </a:lnSpc>
        <a:spcBef>
          <a:spcPts val="383"/>
        </a:spcBef>
        <a:buClr>
          <a:schemeClr val="accent1"/>
        </a:buClr>
        <a:buFont typeface="Wingdings" panose="05000000000000000000" pitchFamily="2" charset="2"/>
        <a:buChar char="§"/>
        <a:defRPr sz="1377" kern="1200">
          <a:solidFill>
            <a:schemeClr val="tx1"/>
          </a:solidFill>
          <a:latin typeface="+mj-lt"/>
          <a:ea typeface="+mn-ea"/>
          <a:cs typeface="+mn-cs"/>
        </a:defRPr>
      </a:lvl2pPr>
      <a:lvl3pPr marL="340043" indent="-136017" algn="l" defTabSz="699516" rtl="0" eaLnBrk="1" latinLnBrk="0" hangingPunct="1">
        <a:lnSpc>
          <a:spcPct val="90000"/>
        </a:lnSpc>
        <a:spcBef>
          <a:spcPts val="383"/>
        </a:spcBef>
        <a:buClr>
          <a:schemeClr val="accent2"/>
        </a:buClr>
        <a:buFont typeface="Arial" panose="020B0604020202020204" pitchFamily="34" charset="0"/>
        <a:buChar char="•"/>
        <a:defRPr sz="1224" kern="1200">
          <a:solidFill>
            <a:schemeClr val="tx1"/>
          </a:solidFill>
          <a:latin typeface="+mj-lt"/>
          <a:ea typeface="+mn-ea"/>
          <a:cs typeface="+mn-cs"/>
        </a:defRPr>
      </a:lvl3pPr>
      <a:lvl4pPr marL="476060" indent="-136017" algn="l" defTabSz="699516" rtl="0" eaLnBrk="1" latinLnBrk="0" hangingPunct="1">
        <a:lnSpc>
          <a:spcPct val="90000"/>
        </a:lnSpc>
        <a:spcBef>
          <a:spcPts val="383"/>
        </a:spcBef>
        <a:buClr>
          <a:schemeClr val="accent3"/>
        </a:buClr>
        <a:buFont typeface="Verdana" panose="020B0604030504040204" pitchFamily="34" charset="0"/>
        <a:buChar char="‒"/>
        <a:defRPr sz="1071" kern="1200">
          <a:solidFill>
            <a:schemeClr val="tx1"/>
          </a:solidFill>
          <a:latin typeface="+mj-lt"/>
          <a:ea typeface="+mn-ea"/>
          <a:cs typeface="+mn-cs"/>
        </a:defRPr>
      </a:lvl4pPr>
      <a:lvl5pPr marL="621792" indent="-145733" algn="l" defTabSz="699516" rtl="0" eaLnBrk="1" latinLnBrk="0" hangingPunct="1">
        <a:lnSpc>
          <a:spcPct val="90000"/>
        </a:lnSpc>
        <a:spcBef>
          <a:spcPts val="383"/>
        </a:spcBef>
        <a:buClr>
          <a:schemeClr val="accent5"/>
        </a:buClr>
        <a:buFont typeface="Arial" panose="020B0604020202020204" pitchFamily="34" charset="0"/>
        <a:buChar char="•"/>
        <a:defRPr sz="1071" kern="1200">
          <a:solidFill>
            <a:schemeClr val="tx1"/>
          </a:solidFill>
          <a:latin typeface="+mj-lt"/>
          <a:ea typeface="+mn-ea"/>
          <a:cs typeface="+mn-cs"/>
        </a:defRPr>
      </a:lvl5pPr>
      <a:lvl6pPr marL="1923669"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6pPr>
      <a:lvl7pPr marL="2273427"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7pPr>
      <a:lvl8pPr marL="2623185"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8pPr>
      <a:lvl9pPr marL="2972943"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9pPr>
    </p:bodyStyle>
    <p:otherStyle>
      <a:defPPr>
        <a:defRPr lang="pt-PT"/>
      </a:defPPr>
      <a:lvl1pPr marL="0" algn="l" defTabSz="699516" rtl="0" eaLnBrk="1" latinLnBrk="0" hangingPunct="1">
        <a:defRPr sz="1377" kern="1200">
          <a:solidFill>
            <a:schemeClr val="tx1"/>
          </a:solidFill>
          <a:latin typeface="+mn-lt"/>
          <a:ea typeface="+mn-ea"/>
          <a:cs typeface="+mn-cs"/>
        </a:defRPr>
      </a:lvl1pPr>
      <a:lvl2pPr marL="349758" algn="l" defTabSz="699516" rtl="0" eaLnBrk="1" latinLnBrk="0" hangingPunct="1">
        <a:defRPr sz="1377" kern="1200">
          <a:solidFill>
            <a:schemeClr val="tx1"/>
          </a:solidFill>
          <a:latin typeface="+mn-lt"/>
          <a:ea typeface="+mn-ea"/>
          <a:cs typeface="+mn-cs"/>
        </a:defRPr>
      </a:lvl2pPr>
      <a:lvl3pPr marL="699516" algn="l" defTabSz="699516" rtl="0" eaLnBrk="1" latinLnBrk="0" hangingPunct="1">
        <a:defRPr sz="1377" kern="1200">
          <a:solidFill>
            <a:schemeClr val="tx1"/>
          </a:solidFill>
          <a:latin typeface="+mn-lt"/>
          <a:ea typeface="+mn-ea"/>
          <a:cs typeface="+mn-cs"/>
        </a:defRPr>
      </a:lvl3pPr>
      <a:lvl4pPr marL="1049274" algn="l" defTabSz="699516" rtl="0" eaLnBrk="1" latinLnBrk="0" hangingPunct="1">
        <a:defRPr sz="1377" kern="1200">
          <a:solidFill>
            <a:schemeClr val="tx1"/>
          </a:solidFill>
          <a:latin typeface="+mn-lt"/>
          <a:ea typeface="+mn-ea"/>
          <a:cs typeface="+mn-cs"/>
        </a:defRPr>
      </a:lvl4pPr>
      <a:lvl5pPr marL="1399032" algn="l" defTabSz="699516" rtl="0" eaLnBrk="1" latinLnBrk="0" hangingPunct="1">
        <a:defRPr sz="1377" kern="1200">
          <a:solidFill>
            <a:schemeClr val="tx1"/>
          </a:solidFill>
          <a:latin typeface="+mn-lt"/>
          <a:ea typeface="+mn-ea"/>
          <a:cs typeface="+mn-cs"/>
        </a:defRPr>
      </a:lvl5pPr>
      <a:lvl6pPr marL="1748790" algn="l" defTabSz="699516" rtl="0" eaLnBrk="1" latinLnBrk="0" hangingPunct="1">
        <a:defRPr sz="1377" kern="1200">
          <a:solidFill>
            <a:schemeClr val="tx1"/>
          </a:solidFill>
          <a:latin typeface="+mn-lt"/>
          <a:ea typeface="+mn-ea"/>
          <a:cs typeface="+mn-cs"/>
        </a:defRPr>
      </a:lvl6pPr>
      <a:lvl7pPr marL="2098548" algn="l" defTabSz="699516" rtl="0" eaLnBrk="1" latinLnBrk="0" hangingPunct="1">
        <a:defRPr sz="1377" kern="1200">
          <a:solidFill>
            <a:schemeClr val="tx1"/>
          </a:solidFill>
          <a:latin typeface="+mn-lt"/>
          <a:ea typeface="+mn-ea"/>
          <a:cs typeface="+mn-cs"/>
        </a:defRPr>
      </a:lvl7pPr>
      <a:lvl8pPr marL="2448306" algn="l" defTabSz="699516" rtl="0" eaLnBrk="1" latinLnBrk="0" hangingPunct="1">
        <a:defRPr sz="1377" kern="1200">
          <a:solidFill>
            <a:schemeClr val="tx1"/>
          </a:solidFill>
          <a:latin typeface="+mn-lt"/>
          <a:ea typeface="+mn-ea"/>
          <a:cs typeface="+mn-cs"/>
        </a:defRPr>
      </a:lvl8pPr>
      <a:lvl9pPr marL="2798064" algn="l" defTabSz="699516" rtl="0" eaLnBrk="1" latinLnBrk="0" hangingPunct="1">
        <a:defRPr sz="13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6324"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112</a:t>
            </a:r>
          </a:p>
          <a:p>
            <a:pPr marL="131141" defTabSz="794759" fontAlgn="auto">
              <a:spcBef>
                <a:spcPts val="0"/>
              </a:spcBef>
              <a:spcAft>
                <a:spcPts val="0"/>
              </a:spcAft>
              <a:defRPr/>
            </a:pPr>
            <a:r>
              <a:rPr lang="en-US" sz="510" dirty="0"/>
              <a:t>B 173</a:t>
            </a:r>
          </a:p>
        </p:txBody>
      </p:sp>
      <p:sp>
        <p:nvSpPr>
          <p:cNvPr id="6" name="Rectangle 5"/>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41" defTabSz="794759" fontAlgn="auto">
              <a:spcBef>
                <a:spcPts val="0"/>
              </a:spcBef>
              <a:spcAft>
                <a:spcPts val="0"/>
              </a:spcAft>
              <a:defRPr/>
            </a:pPr>
            <a:r>
              <a:rPr lang="en-US" sz="510" dirty="0"/>
              <a:t>R 18</a:t>
            </a:r>
          </a:p>
          <a:p>
            <a:pPr marL="131141" defTabSz="794759" fontAlgn="auto">
              <a:spcBef>
                <a:spcPts val="0"/>
              </a:spcBef>
              <a:spcAft>
                <a:spcPts val="0"/>
              </a:spcAft>
              <a:defRPr/>
            </a:pPr>
            <a:r>
              <a:rPr lang="en-US" sz="510" dirty="0"/>
              <a:t>G 171</a:t>
            </a:r>
          </a:p>
          <a:p>
            <a:pPr marL="131141" defTabSz="794759" fontAlgn="auto">
              <a:spcBef>
                <a:spcPts val="0"/>
              </a:spcBef>
              <a:spcAft>
                <a:spcPts val="0"/>
              </a:spcAft>
              <a:defRPr/>
            </a:pPr>
            <a:r>
              <a:rPr lang="en-US" sz="510" dirty="0"/>
              <a:t>B 219</a:t>
            </a:r>
          </a:p>
        </p:txBody>
      </p:sp>
      <p:sp>
        <p:nvSpPr>
          <p:cNvPr id="7" name="Rectangle 6"/>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41" defTabSz="794759" fontAlgn="auto">
              <a:spcBef>
                <a:spcPts val="0"/>
              </a:spcBef>
              <a:spcAft>
                <a:spcPts val="0"/>
              </a:spcAft>
              <a:defRPr/>
            </a:pPr>
            <a:r>
              <a:rPr lang="en-US" sz="510" dirty="0"/>
              <a:t>R 43</a:t>
            </a:r>
          </a:p>
          <a:p>
            <a:pPr marL="131141" defTabSz="794759" fontAlgn="auto">
              <a:spcBef>
                <a:spcPts val="0"/>
              </a:spcBef>
              <a:spcAft>
                <a:spcPts val="0"/>
              </a:spcAft>
              <a:defRPr/>
            </a:pPr>
            <a:r>
              <a:rPr lang="en-US" sz="510" dirty="0"/>
              <a:t>G 10</a:t>
            </a:r>
          </a:p>
          <a:p>
            <a:pPr marL="131141" defTabSz="794759" fontAlgn="auto">
              <a:spcBef>
                <a:spcPts val="0"/>
              </a:spcBef>
              <a:spcAft>
                <a:spcPts val="0"/>
              </a:spcAft>
              <a:defRPr/>
            </a:pPr>
            <a:r>
              <a:rPr lang="en-US" sz="510" dirty="0"/>
              <a:t>B 61</a:t>
            </a:r>
          </a:p>
        </p:txBody>
      </p:sp>
      <p:sp>
        <p:nvSpPr>
          <p:cNvPr id="8" name="Rectangle 7"/>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48</a:t>
            </a:r>
          </a:p>
          <a:p>
            <a:pPr marL="131141"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41" defTabSz="794759" fontAlgn="auto">
              <a:spcBef>
                <a:spcPts val="0"/>
              </a:spcBef>
              <a:spcAft>
                <a:spcPts val="0"/>
              </a:spcAft>
              <a:defRPr/>
            </a:pPr>
            <a:r>
              <a:rPr lang="en-US" sz="510" dirty="0"/>
              <a:t>R 149</a:t>
            </a:r>
          </a:p>
          <a:p>
            <a:pPr marL="131141" defTabSz="794759" fontAlgn="auto">
              <a:spcBef>
                <a:spcPts val="0"/>
              </a:spcBef>
              <a:spcAft>
                <a:spcPts val="0"/>
              </a:spcAft>
              <a:defRPr/>
            </a:pPr>
            <a:r>
              <a:rPr lang="en-US" sz="510" dirty="0"/>
              <a:t>G 230</a:t>
            </a:r>
          </a:p>
          <a:p>
            <a:pPr marL="131141"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Capgemini Blue</a:t>
            </a:r>
            <a:r>
              <a:rPr lang="en-US" sz="510" dirty="0"/>
              <a:t> (-50%)</a:t>
            </a:r>
          </a:p>
          <a:p>
            <a:pPr marL="131141" defTabSz="794759" fontAlgn="auto">
              <a:spcBef>
                <a:spcPts val="0"/>
              </a:spcBef>
              <a:spcAft>
                <a:spcPts val="0"/>
              </a:spcAft>
              <a:defRPr/>
            </a:pPr>
            <a:r>
              <a:rPr lang="en-US" sz="510" dirty="0"/>
              <a:t>R 128</a:t>
            </a:r>
          </a:p>
          <a:p>
            <a:pPr marL="131141" defTabSz="794759" fontAlgn="auto">
              <a:spcBef>
                <a:spcPts val="0"/>
              </a:spcBef>
              <a:spcAft>
                <a:spcPts val="0"/>
              </a:spcAft>
              <a:defRPr/>
            </a:pPr>
            <a:r>
              <a:rPr lang="en-US" sz="510" dirty="0"/>
              <a:t>G 184</a:t>
            </a:r>
          </a:p>
          <a:p>
            <a:pPr marL="131141"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41" defTabSz="794759" fontAlgn="auto">
              <a:spcBef>
                <a:spcPts val="0"/>
              </a:spcBef>
              <a:spcAft>
                <a:spcPts val="0"/>
              </a:spcAft>
              <a:defRPr/>
            </a:pPr>
            <a:r>
              <a:rPr lang="en-US" sz="510" dirty="0"/>
              <a:t>R 136</a:t>
            </a:r>
          </a:p>
          <a:p>
            <a:pPr marL="131141" defTabSz="794759" fontAlgn="auto">
              <a:spcBef>
                <a:spcPts val="0"/>
              </a:spcBef>
              <a:spcAft>
                <a:spcPts val="0"/>
              </a:spcAft>
              <a:defRPr/>
            </a:pPr>
            <a:r>
              <a:rPr lang="en-US" sz="510" dirty="0"/>
              <a:t>G 213</a:t>
            </a:r>
          </a:p>
          <a:p>
            <a:pPr marL="131141" defTabSz="794759" fontAlgn="auto">
              <a:spcBef>
                <a:spcPts val="0"/>
              </a:spcBef>
              <a:spcAft>
                <a:spcPts val="0"/>
              </a:spcAft>
              <a:defRPr/>
            </a:pPr>
            <a:r>
              <a:rPr lang="en-US" sz="510" dirty="0"/>
              <a:t>B 237</a:t>
            </a:r>
          </a:p>
        </p:txBody>
      </p:sp>
      <p:sp>
        <p:nvSpPr>
          <p:cNvPr id="14" name="Rectangle 13"/>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41" defTabSz="794759" fontAlgn="auto">
              <a:spcBef>
                <a:spcPts val="0"/>
              </a:spcBef>
              <a:spcAft>
                <a:spcPts val="0"/>
              </a:spcAft>
              <a:defRPr/>
            </a:pPr>
            <a:r>
              <a:rPr lang="en-US" sz="510" dirty="0"/>
              <a:t>R 109</a:t>
            </a:r>
          </a:p>
          <a:p>
            <a:pPr marL="131141" defTabSz="794759" fontAlgn="auto">
              <a:spcBef>
                <a:spcPts val="0"/>
              </a:spcBef>
              <a:spcAft>
                <a:spcPts val="0"/>
              </a:spcAft>
              <a:defRPr/>
            </a:pPr>
            <a:r>
              <a:rPr lang="en-US" sz="510" dirty="0"/>
              <a:t>G 100</a:t>
            </a:r>
          </a:p>
          <a:p>
            <a:pPr marL="131141" defTabSz="794759" fontAlgn="auto">
              <a:spcBef>
                <a:spcPts val="0"/>
              </a:spcBef>
              <a:spcAft>
                <a:spcPts val="0"/>
              </a:spcAft>
              <a:defRPr/>
            </a:pPr>
            <a:r>
              <a:rPr lang="en-US" sz="510" dirty="0"/>
              <a:t>B 204</a:t>
            </a:r>
          </a:p>
        </p:txBody>
      </p:sp>
      <p:sp>
        <p:nvSpPr>
          <p:cNvPr id="15" name="Rectangle 14"/>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39</a:t>
            </a:r>
          </a:p>
        </p:txBody>
      </p:sp>
      <p:sp>
        <p:nvSpPr>
          <p:cNvPr id="16" name="Rectangle 15"/>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41" defTabSz="794759" fontAlgn="auto">
              <a:spcBef>
                <a:spcPts val="0"/>
              </a:spcBef>
              <a:spcAft>
                <a:spcPts val="0"/>
              </a:spcAft>
              <a:defRPr/>
            </a:pPr>
            <a:r>
              <a:rPr lang="en-US" sz="510" dirty="0"/>
              <a:t>R 200</a:t>
            </a:r>
          </a:p>
          <a:p>
            <a:pPr marL="131141" defTabSz="794759" fontAlgn="auto">
              <a:spcBef>
                <a:spcPts val="0"/>
              </a:spcBef>
              <a:spcAft>
                <a:spcPts val="0"/>
              </a:spcAft>
              <a:defRPr/>
            </a:pPr>
            <a:r>
              <a:rPr lang="en-US" sz="510" dirty="0"/>
              <a:t>G 255</a:t>
            </a:r>
          </a:p>
          <a:p>
            <a:pPr marL="131141" defTabSz="794759" fontAlgn="auto">
              <a:spcBef>
                <a:spcPts val="0"/>
              </a:spcBef>
              <a:spcAft>
                <a:spcPts val="0"/>
              </a:spcAft>
              <a:defRPr/>
            </a:pPr>
            <a:r>
              <a:rPr lang="en-US" sz="510" dirty="0"/>
              <a:t>B 22</a:t>
            </a:r>
          </a:p>
        </p:txBody>
      </p:sp>
      <p:sp>
        <p:nvSpPr>
          <p:cNvPr id="17" name="Rectangle 16"/>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41" defTabSz="794759" fontAlgn="auto">
              <a:spcBef>
                <a:spcPts val="0"/>
              </a:spcBef>
              <a:spcAft>
                <a:spcPts val="0"/>
              </a:spcAft>
              <a:defRPr/>
            </a:pPr>
            <a:r>
              <a:rPr lang="en-US" sz="510" dirty="0"/>
              <a:t>R 126</a:t>
            </a:r>
          </a:p>
          <a:p>
            <a:pPr marL="131141" defTabSz="794759" fontAlgn="auto">
              <a:spcBef>
                <a:spcPts val="0"/>
              </a:spcBef>
              <a:spcAft>
                <a:spcPts val="0"/>
              </a:spcAft>
              <a:defRPr/>
            </a:pPr>
            <a:r>
              <a:rPr lang="en-US" sz="510" dirty="0"/>
              <a:t>G 57</a:t>
            </a:r>
          </a:p>
          <a:p>
            <a:pPr marL="131141" defTabSz="794759" fontAlgn="auto">
              <a:spcBef>
                <a:spcPts val="0"/>
              </a:spcBef>
              <a:spcAft>
                <a:spcPts val="0"/>
              </a:spcAft>
              <a:defRPr/>
            </a:pPr>
            <a:r>
              <a:rPr lang="en-US" sz="510" dirty="0"/>
              <a:t>B 186</a:t>
            </a:r>
          </a:p>
        </p:txBody>
      </p:sp>
      <p:sp>
        <p:nvSpPr>
          <p:cNvPr id="18" name="Rectangle 17"/>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195</a:t>
            </a:r>
          </a:p>
          <a:p>
            <a:pPr marL="131141" defTabSz="794759" fontAlgn="auto">
              <a:spcBef>
                <a:spcPts val="0"/>
              </a:spcBef>
              <a:spcAft>
                <a:spcPts val="0"/>
              </a:spcAft>
              <a:defRPr/>
            </a:pPr>
            <a:r>
              <a:rPr lang="en-US" sz="510" dirty="0"/>
              <a:t>B 123</a:t>
            </a:r>
          </a:p>
        </p:txBody>
      </p:sp>
      <p:sp>
        <p:nvSpPr>
          <p:cNvPr id="19" name="Rectangle 18"/>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41" defTabSz="794759" fontAlgn="auto">
              <a:spcBef>
                <a:spcPts val="0"/>
              </a:spcBef>
              <a:spcAft>
                <a:spcPts val="0"/>
              </a:spcAft>
              <a:defRPr/>
            </a:pPr>
            <a:r>
              <a:rPr lang="en-US" sz="510" dirty="0"/>
              <a:t>R 21</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107</a:t>
            </a:r>
          </a:p>
        </p:txBody>
      </p:sp>
      <p:sp>
        <p:nvSpPr>
          <p:cNvPr id="20" name="Rectangle 19"/>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41" defTabSz="794759" fontAlgn="auto">
              <a:spcBef>
                <a:spcPts val="0"/>
              </a:spcBef>
              <a:spcAft>
                <a:spcPts val="0"/>
              </a:spcAft>
              <a:defRPr/>
            </a:pPr>
            <a:r>
              <a:rPr lang="en-US" sz="510" dirty="0"/>
              <a:t>R 15</a:t>
            </a:r>
          </a:p>
          <a:p>
            <a:pPr marL="131141" defTabSz="794759" fontAlgn="auto">
              <a:spcBef>
                <a:spcPts val="0"/>
              </a:spcBef>
              <a:spcAft>
                <a:spcPts val="0"/>
              </a:spcAft>
              <a:defRPr/>
            </a:pPr>
            <a:r>
              <a:rPr lang="en-US" sz="510" dirty="0"/>
              <a:t>G 153</a:t>
            </a:r>
          </a:p>
          <a:p>
            <a:pPr marL="131141" defTabSz="794759" fontAlgn="auto">
              <a:spcBef>
                <a:spcPts val="0"/>
              </a:spcBef>
              <a:spcAft>
                <a:spcPts val="0"/>
              </a:spcAft>
              <a:defRPr/>
            </a:pPr>
            <a:r>
              <a:rPr lang="en-US" sz="510" dirty="0"/>
              <a:t>B 156</a:t>
            </a:r>
          </a:p>
        </p:txBody>
      </p:sp>
      <p:sp>
        <p:nvSpPr>
          <p:cNvPr id="21" name="Rectangle 20"/>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41" defTabSz="794759" fontAlgn="auto">
              <a:spcBef>
                <a:spcPts val="0"/>
              </a:spcBef>
              <a:spcAft>
                <a:spcPts val="0"/>
              </a:spcAft>
              <a:defRPr/>
            </a:pPr>
            <a:r>
              <a:rPr lang="en-US" sz="510" dirty="0"/>
              <a:t>R 1</a:t>
            </a:r>
          </a:p>
          <a:p>
            <a:pPr marL="131141" defTabSz="794759" fontAlgn="auto">
              <a:spcBef>
                <a:spcPts val="0"/>
              </a:spcBef>
              <a:spcAft>
                <a:spcPts val="0"/>
              </a:spcAft>
              <a:defRPr/>
            </a:pPr>
            <a:r>
              <a:rPr lang="en-US" sz="510" dirty="0"/>
              <a:t>G 209</a:t>
            </a:r>
          </a:p>
          <a:p>
            <a:pPr marL="131141" defTabSz="794759" fontAlgn="auto">
              <a:spcBef>
                <a:spcPts val="0"/>
              </a:spcBef>
              <a:spcAft>
                <a:spcPts val="0"/>
              </a:spcAft>
              <a:defRPr/>
            </a:pPr>
            <a:r>
              <a:rPr lang="en-US" sz="510" dirty="0"/>
              <a:t>B 208</a:t>
            </a:r>
          </a:p>
        </p:txBody>
      </p:sp>
      <p:sp>
        <p:nvSpPr>
          <p:cNvPr id="22" name="Rectangle 21"/>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126</a:t>
            </a:r>
          </a:p>
          <a:p>
            <a:pPr marL="131141" defTabSz="794759" fontAlgn="auto">
              <a:spcBef>
                <a:spcPts val="0"/>
              </a:spcBef>
              <a:spcAft>
                <a:spcPts val="0"/>
              </a:spcAft>
              <a:defRPr/>
            </a:pPr>
            <a:r>
              <a:rPr lang="en-US" sz="510" dirty="0"/>
              <a:t>B 131</a:t>
            </a:r>
          </a:p>
        </p:txBody>
      </p:sp>
      <p:sp>
        <p:nvSpPr>
          <p:cNvPr id="23" name="Rectangle 22"/>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41" defTabSz="794759" fontAlgn="auto">
              <a:spcBef>
                <a:spcPts val="0"/>
              </a:spcBef>
              <a:spcAft>
                <a:spcPts val="0"/>
              </a:spcAft>
              <a:defRPr/>
            </a:pPr>
            <a:r>
              <a:rPr lang="en-US" sz="510" dirty="0"/>
              <a:t>R 203</a:t>
            </a:r>
          </a:p>
          <a:p>
            <a:pPr marL="131141" defTabSz="794759" fontAlgn="auto">
              <a:spcBef>
                <a:spcPts val="0"/>
              </a:spcBef>
              <a:spcAft>
                <a:spcPts val="0"/>
              </a:spcAft>
              <a:defRPr/>
            </a:pPr>
            <a:r>
              <a:rPr lang="en-US" sz="510" dirty="0"/>
              <a:t>G 41</a:t>
            </a:r>
          </a:p>
          <a:p>
            <a:pPr marL="131141" defTabSz="794759" fontAlgn="auto">
              <a:spcBef>
                <a:spcPts val="0"/>
              </a:spcBef>
              <a:spcAft>
                <a:spcPts val="0"/>
              </a:spcAft>
              <a:defRPr/>
            </a:pPr>
            <a:r>
              <a:rPr lang="en-US" sz="510" dirty="0"/>
              <a:t>B 128</a:t>
            </a:r>
          </a:p>
        </p:txBody>
      </p:sp>
      <p:sp>
        <p:nvSpPr>
          <p:cNvPr id="24" name="Rectangle 23"/>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41" defTabSz="794759" fontAlgn="auto">
              <a:spcBef>
                <a:spcPts val="0"/>
              </a:spcBef>
              <a:spcAft>
                <a:spcPts val="0"/>
              </a:spcAft>
              <a:defRPr/>
            </a:pPr>
            <a:r>
              <a:rPr lang="en-US" sz="510" dirty="0"/>
              <a:t>R 134</a:t>
            </a:r>
          </a:p>
          <a:p>
            <a:pPr marL="131141" defTabSz="794759" fontAlgn="auto">
              <a:spcBef>
                <a:spcPts val="0"/>
              </a:spcBef>
              <a:spcAft>
                <a:spcPts val="0"/>
              </a:spcAft>
              <a:defRPr/>
            </a:pPr>
            <a:r>
              <a:rPr lang="en-US" sz="510" dirty="0"/>
              <a:t>G 8</a:t>
            </a:r>
          </a:p>
          <a:p>
            <a:pPr marL="131141" defTabSz="794759" fontAlgn="auto">
              <a:spcBef>
                <a:spcPts val="0"/>
              </a:spcBef>
              <a:spcAft>
                <a:spcPts val="0"/>
              </a:spcAft>
              <a:defRPr/>
            </a:pPr>
            <a:r>
              <a:rPr lang="en-US" sz="510" dirty="0"/>
              <a:t>B 100</a:t>
            </a:r>
          </a:p>
        </p:txBody>
      </p:sp>
      <p:sp>
        <p:nvSpPr>
          <p:cNvPr id="25" name="Rectangle 24"/>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6" name="Rectangle 25"/>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27" name="Rectangle 26"/>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28" name="Rectangle 27"/>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41" defTabSz="794759" fontAlgn="auto">
              <a:spcBef>
                <a:spcPts val="0"/>
              </a:spcBef>
              <a:spcAft>
                <a:spcPts val="0"/>
              </a:spcAft>
              <a:defRPr/>
            </a:pPr>
            <a:r>
              <a:rPr lang="en-US" sz="510" dirty="0"/>
              <a:t>R 71</a:t>
            </a:r>
          </a:p>
          <a:p>
            <a:pPr marL="131141" defTabSz="794759" fontAlgn="auto">
              <a:spcBef>
                <a:spcPts val="0"/>
              </a:spcBef>
              <a:spcAft>
                <a:spcPts val="0"/>
              </a:spcAft>
              <a:defRPr/>
            </a:pPr>
            <a:r>
              <a:rPr lang="en-US" sz="510" dirty="0"/>
              <a:t>G 1</a:t>
            </a:r>
          </a:p>
          <a:p>
            <a:pPr marL="131141"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2256227344"/>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5" r:id="rId21"/>
    <p:sldLayoutId id="2147484406" r:id="rId22"/>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530"/>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0005"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ct val="90000"/>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122" kern="1200">
          <a:solidFill>
            <a:schemeClr val="tx1"/>
          </a:solidFill>
          <a:latin typeface="+mn-lt"/>
          <a:ea typeface="+mn-ea"/>
          <a:cs typeface="+mn-cs"/>
        </a:defRPr>
      </a:lvl5pPr>
      <a:lvl6pPr marL="1923385"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91"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97"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04"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13" rtl="0" eaLnBrk="1" latinLnBrk="0" hangingPunct="1">
        <a:defRPr sz="1428" kern="1200">
          <a:solidFill>
            <a:schemeClr val="tx1"/>
          </a:solidFill>
          <a:latin typeface="+mn-lt"/>
          <a:ea typeface="+mn-ea"/>
          <a:cs typeface="+mn-cs"/>
        </a:defRPr>
      </a:lvl1pPr>
      <a:lvl2pPr marL="349707" algn="l" defTabSz="699413" rtl="0" eaLnBrk="1" latinLnBrk="0" hangingPunct="1">
        <a:defRPr sz="1428" kern="1200">
          <a:solidFill>
            <a:schemeClr val="tx1"/>
          </a:solidFill>
          <a:latin typeface="+mn-lt"/>
          <a:ea typeface="+mn-ea"/>
          <a:cs typeface="+mn-cs"/>
        </a:defRPr>
      </a:lvl2pPr>
      <a:lvl3pPr marL="699413" algn="l" defTabSz="699413" rtl="0" eaLnBrk="1" latinLnBrk="0" hangingPunct="1">
        <a:defRPr sz="1428" kern="1200">
          <a:solidFill>
            <a:schemeClr val="tx1"/>
          </a:solidFill>
          <a:latin typeface="+mn-lt"/>
          <a:ea typeface="+mn-ea"/>
          <a:cs typeface="+mn-cs"/>
        </a:defRPr>
      </a:lvl3pPr>
      <a:lvl4pPr marL="1049119" algn="l" defTabSz="699413" rtl="0" eaLnBrk="1" latinLnBrk="0" hangingPunct="1">
        <a:defRPr sz="1428" kern="1200">
          <a:solidFill>
            <a:schemeClr val="tx1"/>
          </a:solidFill>
          <a:latin typeface="+mn-lt"/>
          <a:ea typeface="+mn-ea"/>
          <a:cs typeface="+mn-cs"/>
        </a:defRPr>
      </a:lvl4pPr>
      <a:lvl5pPr marL="1398825" algn="l" defTabSz="699413" rtl="0" eaLnBrk="1" latinLnBrk="0" hangingPunct="1">
        <a:defRPr sz="1428" kern="1200">
          <a:solidFill>
            <a:schemeClr val="tx1"/>
          </a:solidFill>
          <a:latin typeface="+mn-lt"/>
          <a:ea typeface="+mn-ea"/>
          <a:cs typeface="+mn-cs"/>
        </a:defRPr>
      </a:lvl5pPr>
      <a:lvl6pPr marL="1748532" algn="l" defTabSz="699413" rtl="0" eaLnBrk="1" latinLnBrk="0" hangingPunct="1">
        <a:defRPr sz="1428" kern="1200">
          <a:solidFill>
            <a:schemeClr val="tx1"/>
          </a:solidFill>
          <a:latin typeface="+mn-lt"/>
          <a:ea typeface="+mn-ea"/>
          <a:cs typeface="+mn-cs"/>
        </a:defRPr>
      </a:lvl6pPr>
      <a:lvl7pPr marL="2098237" algn="l" defTabSz="699413" rtl="0" eaLnBrk="1" latinLnBrk="0" hangingPunct="1">
        <a:defRPr sz="1428" kern="1200">
          <a:solidFill>
            <a:schemeClr val="tx1"/>
          </a:solidFill>
          <a:latin typeface="+mn-lt"/>
          <a:ea typeface="+mn-ea"/>
          <a:cs typeface="+mn-cs"/>
        </a:defRPr>
      </a:lvl7pPr>
      <a:lvl8pPr marL="2447944" algn="l" defTabSz="699413" rtl="0" eaLnBrk="1" latinLnBrk="0" hangingPunct="1">
        <a:defRPr sz="1428" kern="1200">
          <a:solidFill>
            <a:schemeClr val="tx1"/>
          </a:solidFill>
          <a:latin typeface="+mn-lt"/>
          <a:ea typeface="+mn-ea"/>
          <a:cs typeface="+mn-cs"/>
        </a:defRPr>
      </a:lvl8pPr>
      <a:lvl9pPr marL="2797651" algn="l" defTabSz="699413" rtl="0" eaLnBrk="1" latinLnBrk="0" hangingPunct="1">
        <a:defRPr sz="142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4" tIns="34972" rIns="69944" bIns="34972" anchor="ctr"/>
          <a:lstStyle/>
          <a:p>
            <a:pPr algn="ctr" defTabSz="794759" fontAlgn="auto">
              <a:spcBef>
                <a:spcPts val="0"/>
              </a:spcBef>
              <a:spcAft>
                <a:spcPts val="0"/>
              </a:spcAft>
              <a:defRPr/>
            </a:pPr>
            <a:endParaRPr lang="en-US" sz="1836"/>
          </a:p>
        </p:txBody>
      </p:sp>
      <p:sp>
        <p:nvSpPr>
          <p:cNvPr id="55299" name="Title Placeholder 1"/>
          <p:cNvSpPr>
            <a:spLocks noGrp="1"/>
          </p:cNvSpPr>
          <p:nvPr>
            <p:ph type="title"/>
          </p:nvPr>
        </p:nvSpPr>
        <p:spPr bwMode="auto">
          <a:xfrm>
            <a:off x="315743" y="427445"/>
            <a:ext cx="8478105" cy="876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15744" y="1442082"/>
            <a:ext cx="8698315" cy="44363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834328" y="192135"/>
            <a:ext cx="323839" cy="468460"/>
          </a:xfrm>
          <a:prstGeom prst="rect">
            <a:avLst/>
          </a:prstGeom>
          <a:noFill/>
          <a:ln w="9525">
            <a:noFill/>
            <a:miter lim="800000"/>
            <a:headEnd/>
            <a:tailEnd/>
          </a:ln>
        </p:spPr>
      </p:pic>
    </p:spTree>
    <p:extLst>
      <p:ext uri="{BB962C8B-B14F-4D97-AF65-F5344CB8AC3E}">
        <p14:creationId xmlns:p14="http://schemas.microsoft.com/office/powerpoint/2010/main" val="149253090"/>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377"/>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3243"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ts val="1071"/>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816" kern="1200">
          <a:solidFill>
            <a:schemeClr val="tx1"/>
          </a:solidFill>
          <a:latin typeface="+mn-lt"/>
          <a:ea typeface="+mn-ea"/>
          <a:cs typeface="+mn-cs"/>
        </a:defRPr>
      </a:lvl5pPr>
      <a:lvl6pPr marL="1923432"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148"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863"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77"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30" rtl="0" eaLnBrk="1" latinLnBrk="0" hangingPunct="1">
        <a:defRPr sz="1428" kern="1200">
          <a:solidFill>
            <a:schemeClr val="tx1"/>
          </a:solidFill>
          <a:latin typeface="+mn-lt"/>
          <a:ea typeface="+mn-ea"/>
          <a:cs typeface="+mn-cs"/>
        </a:defRPr>
      </a:lvl1pPr>
      <a:lvl2pPr marL="349716" algn="l" defTabSz="699430" rtl="0" eaLnBrk="1" latinLnBrk="0" hangingPunct="1">
        <a:defRPr sz="1428" kern="1200">
          <a:solidFill>
            <a:schemeClr val="tx1"/>
          </a:solidFill>
          <a:latin typeface="+mn-lt"/>
          <a:ea typeface="+mn-ea"/>
          <a:cs typeface="+mn-cs"/>
        </a:defRPr>
      </a:lvl2pPr>
      <a:lvl3pPr marL="699430" algn="l" defTabSz="699430" rtl="0" eaLnBrk="1" latinLnBrk="0" hangingPunct="1">
        <a:defRPr sz="1428" kern="1200">
          <a:solidFill>
            <a:schemeClr val="tx1"/>
          </a:solidFill>
          <a:latin typeface="+mn-lt"/>
          <a:ea typeface="+mn-ea"/>
          <a:cs typeface="+mn-cs"/>
        </a:defRPr>
      </a:lvl3pPr>
      <a:lvl4pPr marL="1049146" algn="l" defTabSz="699430" rtl="0" eaLnBrk="1" latinLnBrk="0" hangingPunct="1">
        <a:defRPr sz="1428" kern="1200">
          <a:solidFill>
            <a:schemeClr val="tx1"/>
          </a:solidFill>
          <a:latin typeface="+mn-lt"/>
          <a:ea typeface="+mn-ea"/>
          <a:cs typeface="+mn-cs"/>
        </a:defRPr>
      </a:lvl4pPr>
      <a:lvl5pPr marL="1398860" algn="l" defTabSz="699430" rtl="0" eaLnBrk="1" latinLnBrk="0" hangingPunct="1">
        <a:defRPr sz="1428" kern="1200">
          <a:solidFill>
            <a:schemeClr val="tx1"/>
          </a:solidFill>
          <a:latin typeface="+mn-lt"/>
          <a:ea typeface="+mn-ea"/>
          <a:cs typeface="+mn-cs"/>
        </a:defRPr>
      </a:lvl5pPr>
      <a:lvl6pPr marL="1748575" algn="l" defTabSz="699430" rtl="0" eaLnBrk="1" latinLnBrk="0" hangingPunct="1">
        <a:defRPr sz="1428" kern="1200">
          <a:solidFill>
            <a:schemeClr val="tx1"/>
          </a:solidFill>
          <a:latin typeface="+mn-lt"/>
          <a:ea typeface="+mn-ea"/>
          <a:cs typeface="+mn-cs"/>
        </a:defRPr>
      </a:lvl6pPr>
      <a:lvl7pPr marL="2098289" algn="l" defTabSz="699430" rtl="0" eaLnBrk="1" latinLnBrk="0" hangingPunct="1">
        <a:defRPr sz="1428" kern="1200">
          <a:solidFill>
            <a:schemeClr val="tx1"/>
          </a:solidFill>
          <a:latin typeface="+mn-lt"/>
          <a:ea typeface="+mn-ea"/>
          <a:cs typeface="+mn-cs"/>
        </a:defRPr>
      </a:lvl7pPr>
      <a:lvl8pPr marL="2448005" algn="l" defTabSz="699430" rtl="0" eaLnBrk="1" latinLnBrk="0" hangingPunct="1">
        <a:defRPr sz="1428" kern="1200">
          <a:solidFill>
            <a:schemeClr val="tx1"/>
          </a:solidFill>
          <a:latin typeface="+mn-lt"/>
          <a:ea typeface="+mn-ea"/>
          <a:cs typeface="+mn-cs"/>
        </a:defRPr>
      </a:lvl8pPr>
      <a:lvl9pPr marL="2797720" algn="l" defTabSz="699430" rtl="0" eaLnBrk="1" latinLnBrk="0" hangingPunct="1">
        <a:defRPr sz="142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6324"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112</a:t>
            </a:r>
          </a:p>
          <a:p>
            <a:pPr marL="131141" defTabSz="794759" fontAlgn="auto">
              <a:spcBef>
                <a:spcPts val="0"/>
              </a:spcBef>
              <a:spcAft>
                <a:spcPts val="0"/>
              </a:spcAft>
              <a:defRPr/>
            </a:pPr>
            <a:r>
              <a:rPr lang="en-US" sz="510" dirty="0"/>
              <a:t>B 173</a:t>
            </a:r>
          </a:p>
        </p:txBody>
      </p:sp>
      <p:sp>
        <p:nvSpPr>
          <p:cNvPr id="6" name="Rectangle 5"/>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41" defTabSz="794759" fontAlgn="auto">
              <a:spcBef>
                <a:spcPts val="0"/>
              </a:spcBef>
              <a:spcAft>
                <a:spcPts val="0"/>
              </a:spcAft>
              <a:defRPr/>
            </a:pPr>
            <a:r>
              <a:rPr lang="en-US" sz="510" dirty="0"/>
              <a:t>R 18</a:t>
            </a:r>
          </a:p>
          <a:p>
            <a:pPr marL="131141" defTabSz="794759" fontAlgn="auto">
              <a:spcBef>
                <a:spcPts val="0"/>
              </a:spcBef>
              <a:spcAft>
                <a:spcPts val="0"/>
              </a:spcAft>
              <a:defRPr/>
            </a:pPr>
            <a:r>
              <a:rPr lang="en-US" sz="510" dirty="0"/>
              <a:t>G 171</a:t>
            </a:r>
          </a:p>
          <a:p>
            <a:pPr marL="131141" defTabSz="794759" fontAlgn="auto">
              <a:spcBef>
                <a:spcPts val="0"/>
              </a:spcBef>
              <a:spcAft>
                <a:spcPts val="0"/>
              </a:spcAft>
              <a:defRPr/>
            </a:pPr>
            <a:r>
              <a:rPr lang="en-US" sz="510" dirty="0"/>
              <a:t>B 219</a:t>
            </a:r>
          </a:p>
        </p:txBody>
      </p:sp>
      <p:sp>
        <p:nvSpPr>
          <p:cNvPr id="7" name="Rectangle 6"/>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41" defTabSz="794759" fontAlgn="auto">
              <a:spcBef>
                <a:spcPts val="0"/>
              </a:spcBef>
              <a:spcAft>
                <a:spcPts val="0"/>
              </a:spcAft>
              <a:defRPr/>
            </a:pPr>
            <a:r>
              <a:rPr lang="en-US" sz="510" dirty="0"/>
              <a:t>R 43</a:t>
            </a:r>
          </a:p>
          <a:p>
            <a:pPr marL="131141" defTabSz="794759" fontAlgn="auto">
              <a:spcBef>
                <a:spcPts val="0"/>
              </a:spcBef>
              <a:spcAft>
                <a:spcPts val="0"/>
              </a:spcAft>
              <a:defRPr/>
            </a:pPr>
            <a:r>
              <a:rPr lang="en-US" sz="510" dirty="0"/>
              <a:t>G 10</a:t>
            </a:r>
          </a:p>
          <a:p>
            <a:pPr marL="131141" defTabSz="794759" fontAlgn="auto">
              <a:spcBef>
                <a:spcPts val="0"/>
              </a:spcBef>
              <a:spcAft>
                <a:spcPts val="0"/>
              </a:spcAft>
              <a:defRPr/>
            </a:pPr>
            <a:r>
              <a:rPr lang="en-US" sz="510" dirty="0"/>
              <a:t>B 61</a:t>
            </a:r>
          </a:p>
        </p:txBody>
      </p:sp>
      <p:sp>
        <p:nvSpPr>
          <p:cNvPr id="8" name="Rectangle 7"/>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48</a:t>
            </a:r>
          </a:p>
          <a:p>
            <a:pPr marL="131141"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41" defTabSz="794759" fontAlgn="auto">
              <a:spcBef>
                <a:spcPts val="0"/>
              </a:spcBef>
              <a:spcAft>
                <a:spcPts val="0"/>
              </a:spcAft>
              <a:defRPr/>
            </a:pPr>
            <a:r>
              <a:rPr lang="en-US" sz="510" dirty="0"/>
              <a:t>R 149</a:t>
            </a:r>
          </a:p>
          <a:p>
            <a:pPr marL="131141" defTabSz="794759" fontAlgn="auto">
              <a:spcBef>
                <a:spcPts val="0"/>
              </a:spcBef>
              <a:spcAft>
                <a:spcPts val="0"/>
              </a:spcAft>
              <a:defRPr/>
            </a:pPr>
            <a:r>
              <a:rPr lang="en-US" sz="510" dirty="0"/>
              <a:t>G 230</a:t>
            </a:r>
          </a:p>
          <a:p>
            <a:pPr marL="131141"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Capgemini Blue</a:t>
            </a:r>
            <a:r>
              <a:rPr lang="en-US" sz="510" dirty="0"/>
              <a:t> (-50%)</a:t>
            </a:r>
          </a:p>
          <a:p>
            <a:pPr marL="131141" defTabSz="794759" fontAlgn="auto">
              <a:spcBef>
                <a:spcPts val="0"/>
              </a:spcBef>
              <a:spcAft>
                <a:spcPts val="0"/>
              </a:spcAft>
              <a:defRPr/>
            </a:pPr>
            <a:r>
              <a:rPr lang="en-US" sz="510" dirty="0"/>
              <a:t>R 128</a:t>
            </a:r>
          </a:p>
          <a:p>
            <a:pPr marL="131141" defTabSz="794759" fontAlgn="auto">
              <a:spcBef>
                <a:spcPts val="0"/>
              </a:spcBef>
              <a:spcAft>
                <a:spcPts val="0"/>
              </a:spcAft>
              <a:defRPr/>
            </a:pPr>
            <a:r>
              <a:rPr lang="en-US" sz="510" dirty="0"/>
              <a:t>G 184</a:t>
            </a:r>
          </a:p>
          <a:p>
            <a:pPr marL="131141"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41" defTabSz="794759" fontAlgn="auto">
              <a:spcBef>
                <a:spcPts val="0"/>
              </a:spcBef>
              <a:spcAft>
                <a:spcPts val="0"/>
              </a:spcAft>
              <a:defRPr/>
            </a:pPr>
            <a:r>
              <a:rPr lang="en-US" sz="510" dirty="0"/>
              <a:t>R 136</a:t>
            </a:r>
          </a:p>
          <a:p>
            <a:pPr marL="131141" defTabSz="794759" fontAlgn="auto">
              <a:spcBef>
                <a:spcPts val="0"/>
              </a:spcBef>
              <a:spcAft>
                <a:spcPts val="0"/>
              </a:spcAft>
              <a:defRPr/>
            </a:pPr>
            <a:r>
              <a:rPr lang="en-US" sz="510" dirty="0"/>
              <a:t>G 213</a:t>
            </a:r>
          </a:p>
          <a:p>
            <a:pPr marL="131141" defTabSz="794759" fontAlgn="auto">
              <a:spcBef>
                <a:spcPts val="0"/>
              </a:spcBef>
              <a:spcAft>
                <a:spcPts val="0"/>
              </a:spcAft>
              <a:defRPr/>
            </a:pPr>
            <a:r>
              <a:rPr lang="en-US" sz="510" dirty="0"/>
              <a:t>B 237</a:t>
            </a:r>
          </a:p>
        </p:txBody>
      </p:sp>
      <p:sp>
        <p:nvSpPr>
          <p:cNvPr id="14" name="Rectangle 13"/>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41" defTabSz="794759" fontAlgn="auto">
              <a:spcBef>
                <a:spcPts val="0"/>
              </a:spcBef>
              <a:spcAft>
                <a:spcPts val="0"/>
              </a:spcAft>
              <a:defRPr/>
            </a:pPr>
            <a:r>
              <a:rPr lang="en-US" sz="510" dirty="0"/>
              <a:t>R 109</a:t>
            </a:r>
          </a:p>
          <a:p>
            <a:pPr marL="131141" defTabSz="794759" fontAlgn="auto">
              <a:spcBef>
                <a:spcPts val="0"/>
              </a:spcBef>
              <a:spcAft>
                <a:spcPts val="0"/>
              </a:spcAft>
              <a:defRPr/>
            </a:pPr>
            <a:r>
              <a:rPr lang="en-US" sz="510" dirty="0"/>
              <a:t>G 100</a:t>
            </a:r>
          </a:p>
          <a:p>
            <a:pPr marL="131141" defTabSz="794759" fontAlgn="auto">
              <a:spcBef>
                <a:spcPts val="0"/>
              </a:spcBef>
              <a:spcAft>
                <a:spcPts val="0"/>
              </a:spcAft>
              <a:defRPr/>
            </a:pPr>
            <a:r>
              <a:rPr lang="en-US" sz="510" dirty="0"/>
              <a:t>B 204</a:t>
            </a:r>
          </a:p>
        </p:txBody>
      </p:sp>
      <p:sp>
        <p:nvSpPr>
          <p:cNvPr id="15" name="Rectangle 14"/>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39</a:t>
            </a:r>
          </a:p>
        </p:txBody>
      </p:sp>
      <p:sp>
        <p:nvSpPr>
          <p:cNvPr id="16" name="Rectangle 15"/>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41" defTabSz="794759" fontAlgn="auto">
              <a:spcBef>
                <a:spcPts val="0"/>
              </a:spcBef>
              <a:spcAft>
                <a:spcPts val="0"/>
              </a:spcAft>
              <a:defRPr/>
            </a:pPr>
            <a:r>
              <a:rPr lang="en-US" sz="510" dirty="0"/>
              <a:t>R 200</a:t>
            </a:r>
          </a:p>
          <a:p>
            <a:pPr marL="131141" defTabSz="794759" fontAlgn="auto">
              <a:spcBef>
                <a:spcPts val="0"/>
              </a:spcBef>
              <a:spcAft>
                <a:spcPts val="0"/>
              </a:spcAft>
              <a:defRPr/>
            </a:pPr>
            <a:r>
              <a:rPr lang="en-US" sz="510" dirty="0"/>
              <a:t>G 255</a:t>
            </a:r>
          </a:p>
          <a:p>
            <a:pPr marL="131141" defTabSz="794759" fontAlgn="auto">
              <a:spcBef>
                <a:spcPts val="0"/>
              </a:spcBef>
              <a:spcAft>
                <a:spcPts val="0"/>
              </a:spcAft>
              <a:defRPr/>
            </a:pPr>
            <a:r>
              <a:rPr lang="en-US" sz="510" dirty="0"/>
              <a:t>B 22</a:t>
            </a:r>
          </a:p>
        </p:txBody>
      </p:sp>
      <p:sp>
        <p:nvSpPr>
          <p:cNvPr id="17" name="Rectangle 16"/>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41" defTabSz="794759" fontAlgn="auto">
              <a:spcBef>
                <a:spcPts val="0"/>
              </a:spcBef>
              <a:spcAft>
                <a:spcPts val="0"/>
              </a:spcAft>
              <a:defRPr/>
            </a:pPr>
            <a:r>
              <a:rPr lang="en-US" sz="510" dirty="0"/>
              <a:t>R 126</a:t>
            </a:r>
          </a:p>
          <a:p>
            <a:pPr marL="131141" defTabSz="794759" fontAlgn="auto">
              <a:spcBef>
                <a:spcPts val="0"/>
              </a:spcBef>
              <a:spcAft>
                <a:spcPts val="0"/>
              </a:spcAft>
              <a:defRPr/>
            </a:pPr>
            <a:r>
              <a:rPr lang="en-US" sz="510" dirty="0"/>
              <a:t>G 57</a:t>
            </a:r>
          </a:p>
          <a:p>
            <a:pPr marL="131141" defTabSz="794759" fontAlgn="auto">
              <a:spcBef>
                <a:spcPts val="0"/>
              </a:spcBef>
              <a:spcAft>
                <a:spcPts val="0"/>
              </a:spcAft>
              <a:defRPr/>
            </a:pPr>
            <a:r>
              <a:rPr lang="en-US" sz="510" dirty="0"/>
              <a:t>B 186</a:t>
            </a:r>
          </a:p>
        </p:txBody>
      </p:sp>
      <p:sp>
        <p:nvSpPr>
          <p:cNvPr id="18" name="Rectangle 17"/>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195</a:t>
            </a:r>
          </a:p>
          <a:p>
            <a:pPr marL="131141" defTabSz="794759" fontAlgn="auto">
              <a:spcBef>
                <a:spcPts val="0"/>
              </a:spcBef>
              <a:spcAft>
                <a:spcPts val="0"/>
              </a:spcAft>
              <a:defRPr/>
            </a:pPr>
            <a:r>
              <a:rPr lang="en-US" sz="510" dirty="0"/>
              <a:t>B 123</a:t>
            </a:r>
          </a:p>
        </p:txBody>
      </p:sp>
      <p:sp>
        <p:nvSpPr>
          <p:cNvPr id="19" name="Rectangle 18"/>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41" defTabSz="794759" fontAlgn="auto">
              <a:spcBef>
                <a:spcPts val="0"/>
              </a:spcBef>
              <a:spcAft>
                <a:spcPts val="0"/>
              </a:spcAft>
              <a:defRPr/>
            </a:pPr>
            <a:r>
              <a:rPr lang="en-US" sz="510" dirty="0"/>
              <a:t>R 21</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107</a:t>
            </a:r>
          </a:p>
        </p:txBody>
      </p:sp>
      <p:sp>
        <p:nvSpPr>
          <p:cNvPr id="20" name="Rectangle 19"/>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41" defTabSz="794759" fontAlgn="auto">
              <a:spcBef>
                <a:spcPts val="0"/>
              </a:spcBef>
              <a:spcAft>
                <a:spcPts val="0"/>
              </a:spcAft>
              <a:defRPr/>
            </a:pPr>
            <a:r>
              <a:rPr lang="en-US" sz="510" dirty="0"/>
              <a:t>R 15</a:t>
            </a:r>
          </a:p>
          <a:p>
            <a:pPr marL="131141" defTabSz="794759" fontAlgn="auto">
              <a:spcBef>
                <a:spcPts val="0"/>
              </a:spcBef>
              <a:spcAft>
                <a:spcPts val="0"/>
              </a:spcAft>
              <a:defRPr/>
            </a:pPr>
            <a:r>
              <a:rPr lang="en-US" sz="510" dirty="0"/>
              <a:t>G 153</a:t>
            </a:r>
          </a:p>
          <a:p>
            <a:pPr marL="131141" defTabSz="794759" fontAlgn="auto">
              <a:spcBef>
                <a:spcPts val="0"/>
              </a:spcBef>
              <a:spcAft>
                <a:spcPts val="0"/>
              </a:spcAft>
              <a:defRPr/>
            </a:pPr>
            <a:r>
              <a:rPr lang="en-US" sz="510" dirty="0"/>
              <a:t>B 156</a:t>
            </a:r>
          </a:p>
        </p:txBody>
      </p:sp>
      <p:sp>
        <p:nvSpPr>
          <p:cNvPr id="21" name="Rectangle 20"/>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41" defTabSz="794759" fontAlgn="auto">
              <a:spcBef>
                <a:spcPts val="0"/>
              </a:spcBef>
              <a:spcAft>
                <a:spcPts val="0"/>
              </a:spcAft>
              <a:defRPr/>
            </a:pPr>
            <a:r>
              <a:rPr lang="en-US" sz="510" dirty="0"/>
              <a:t>R 1</a:t>
            </a:r>
          </a:p>
          <a:p>
            <a:pPr marL="131141" defTabSz="794759" fontAlgn="auto">
              <a:spcBef>
                <a:spcPts val="0"/>
              </a:spcBef>
              <a:spcAft>
                <a:spcPts val="0"/>
              </a:spcAft>
              <a:defRPr/>
            </a:pPr>
            <a:r>
              <a:rPr lang="en-US" sz="510" dirty="0"/>
              <a:t>G 209</a:t>
            </a:r>
          </a:p>
          <a:p>
            <a:pPr marL="131141" defTabSz="794759" fontAlgn="auto">
              <a:spcBef>
                <a:spcPts val="0"/>
              </a:spcBef>
              <a:spcAft>
                <a:spcPts val="0"/>
              </a:spcAft>
              <a:defRPr/>
            </a:pPr>
            <a:r>
              <a:rPr lang="en-US" sz="510" dirty="0"/>
              <a:t>B 208</a:t>
            </a:r>
          </a:p>
        </p:txBody>
      </p:sp>
      <p:sp>
        <p:nvSpPr>
          <p:cNvPr id="22" name="Rectangle 21"/>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126</a:t>
            </a:r>
          </a:p>
          <a:p>
            <a:pPr marL="131141" defTabSz="794759" fontAlgn="auto">
              <a:spcBef>
                <a:spcPts val="0"/>
              </a:spcBef>
              <a:spcAft>
                <a:spcPts val="0"/>
              </a:spcAft>
              <a:defRPr/>
            </a:pPr>
            <a:r>
              <a:rPr lang="en-US" sz="510" dirty="0"/>
              <a:t>B 131</a:t>
            </a:r>
          </a:p>
        </p:txBody>
      </p:sp>
      <p:sp>
        <p:nvSpPr>
          <p:cNvPr id="23" name="Rectangle 22"/>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41" defTabSz="794759" fontAlgn="auto">
              <a:spcBef>
                <a:spcPts val="0"/>
              </a:spcBef>
              <a:spcAft>
                <a:spcPts val="0"/>
              </a:spcAft>
              <a:defRPr/>
            </a:pPr>
            <a:r>
              <a:rPr lang="en-US" sz="510" dirty="0"/>
              <a:t>R 203</a:t>
            </a:r>
          </a:p>
          <a:p>
            <a:pPr marL="131141" defTabSz="794759" fontAlgn="auto">
              <a:spcBef>
                <a:spcPts val="0"/>
              </a:spcBef>
              <a:spcAft>
                <a:spcPts val="0"/>
              </a:spcAft>
              <a:defRPr/>
            </a:pPr>
            <a:r>
              <a:rPr lang="en-US" sz="510" dirty="0"/>
              <a:t>G 41</a:t>
            </a:r>
          </a:p>
          <a:p>
            <a:pPr marL="131141" defTabSz="794759" fontAlgn="auto">
              <a:spcBef>
                <a:spcPts val="0"/>
              </a:spcBef>
              <a:spcAft>
                <a:spcPts val="0"/>
              </a:spcAft>
              <a:defRPr/>
            </a:pPr>
            <a:r>
              <a:rPr lang="en-US" sz="510" dirty="0"/>
              <a:t>B 128</a:t>
            </a:r>
          </a:p>
        </p:txBody>
      </p:sp>
      <p:sp>
        <p:nvSpPr>
          <p:cNvPr id="24" name="Rectangle 23"/>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41" defTabSz="794759" fontAlgn="auto">
              <a:spcBef>
                <a:spcPts val="0"/>
              </a:spcBef>
              <a:spcAft>
                <a:spcPts val="0"/>
              </a:spcAft>
              <a:defRPr/>
            </a:pPr>
            <a:r>
              <a:rPr lang="en-US" sz="510" dirty="0"/>
              <a:t>R 134</a:t>
            </a:r>
          </a:p>
          <a:p>
            <a:pPr marL="131141" defTabSz="794759" fontAlgn="auto">
              <a:spcBef>
                <a:spcPts val="0"/>
              </a:spcBef>
              <a:spcAft>
                <a:spcPts val="0"/>
              </a:spcAft>
              <a:defRPr/>
            </a:pPr>
            <a:r>
              <a:rPr lang="en-US" sz="510" dirty="0"/>
              <a:t>G 8</a:t>
            </a:r>
          </a:p>
          <a:p>
            <a:pPr marL="131141" defTabSz="794759" fontAlgn="auto">
              <a:spcBef>
                <a:spcPts val="0"/>
              </a:spcBef>
              <a:spcAft>
                <a:spcPts val="0"/>
              </a:spcAft>
              <a:defRPr/>
            </a:pPr>
            <a:r>
              <a:rPr lang="en-US" sz="510" dirty="0"/>
              <a:t>B 100</a:t>
            </a:r>
          </a:p>
        </p:txBody>
      </p:sp>
      <p:sp>
        <p:nvSpPr>
          <p:cNvPr id="25" name="Rectangle 24"/>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6" name="Rectangle 25"/>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27" name="Rectangle 26"/>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28" name="Rectangle 27"/>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41" defTabSz="794759" fontAlgn="auto">
              <a:spcBef>
                <a:spcPts val="0"/>
              </a:spcBef>
              <a:spcAft>
                <a:spcPts val="0"/>
              </a:spcAft>
              <a:defRPr/>
            </a:pPr>
            <a:r>
              <a:rPr lang="en-US" sz="510" dirty="0"/>
              <a:t>R 71</a:t>
            </a:r>
          </a:p>
          <a:p>
            <a:pPr marL="131141" defTabSz="794759" fontAlgn="auto">
              <a:spcBef>
                <a:spcPts val="0"/>
              </a:spcBef>
              <a:spcAft>
                <a:spcPts val="0"/>
              </a:spcAft>
              <a:defRPr/>
            </a:pPr>
            <a:r>
              <a:rPr lang="en-US" sz="510" dirty="0"/>
              <a:t>G 1</a:t>
            </a:r>
          </a:p>
          <a:p>
            <a:pPr marL="131141"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3565066599"/>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2" r:id="rId20"/>
    <p:sldLayoutId id="2147484433" r:id="rId21"/>
    <p:sldLayoutId id="2147484434" r:id="rId22"/>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530"/>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0005"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ct val="90000"/>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122" kern="1200">
          <a:solidFill>
            <a:schemeClr val="tx1"/>
          </a:solidFill>
          <a:latin typeface="+mn-lt"/>
          <a:ea typeface="+mn-ea"/>
          <a:cs typeface="+mn-cs"/>
        </a:defRPr>
      </a:lvl5pPr>
      <a:lvl6pPr marL="1923385"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91"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97"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04"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13" rtl="0" eaLnBrk="1" latinLnBrk="0" hangingPunct="1">
        <a:defRPr sz="1428" kern="1200">
          <a:solidFill>
            <a:schemeClr val="tx1"/>
          </a:solidFill>
          <a:latin typeface="+mn-lt"/>
          <a:ea typeface="+mn-ea"/>
          <a:cs typeface="+mn-cs"/>
        </a:defRPr>
      </a:lvl1pPr>
      <a:lvl2pPr marL="349707" algn="l" defTabSz="699413" rtl="0" eaLnBrk="1" latinLnBrk="0" hangingPunct="1">
        <a:defRPr sz="1428" kern="1200">
          <a:solidFill>
            <a:schemeClr val="tx1"/>
          </a:solidFill>
          <a:latin typeface="+mn-lt"/>
          <a:ea typeface="+mn-ea"/>
          <a:cs typeface="+mn-cs"/>
        </a:defRPr>
      </a:lvl2pPr>
      <a:lvl3pPr marL="699413" algn="l" defTabSz="699413" rtl="0" eaLnBrk="1" latinLnBrk="0" hangingPunct="1">
        <a:defRPr sz="1428" kern="1200">
          <a:solidFill>
            <a:schemeClr val="tx1"/>
          </a:solidFill>
          <a:latin typeface="+mn-lt"/>
          <a:ea typeface="+mn-ea"/>
          <a:cs typeface="+mn-cs"/>
        </a:defRPr>
      </a:lvl3pPr>
      <a:lvl4pPr marL="1049119" algn="l" defTabSz="699413" rtl="0" eaLnBrk="1" latinLnBrk="0" hangingPunct="1">
        <a:defRPr sz="1428" kern="1200">
          <a:solidFill>
            <a:schemeClr val="tx1"/>
          </a:solidFill>
          <a:latin typeface="+mn-lt"/>
          <a:ea typeface="+mn-ea"/>
          <a:cs typeface="+mn-cs"/>
        </a:defRPr>
      </a:lvl4pPr>
      <a:lvl5pPr marL="1398825" algn="l" defTabSz="699413" rtl="0" eaLnBrk="1" latinLnBrk="0" hangingPunct="1">
        <a:defRPr sz="1428" kern="1200">
          <a:solidFill>
            <a:schemeClr val="tx1"/>
          </a:solidFill>
          <a:latin typeface="+mn-lt"/>
          <a:ea typeface="+mn-ea"/>
          <a:cs typeface="+mn-cs"/>
        </a:defRPr>
      </a:lvl5pPr>
      <a:lvl6pPr marL="1748532" algn="l" defTabSz="699413" rtl="0" eaLnBrk="1" latinLnBrk="0" hangingPunct="1">
        <a:defRPr sz="1428" kern="1200">
          <a:solidFill>
            <a:schemeClr val="tx1"/>
          </a:solidFill>
          <a:latin typeface="+mn-lt"/>
          <a:ea typeface="+mn-ea"/>
          <a:cs typeface="+mn-cs"/>
        </a:defRPr>
      </a:lvl6pPr>
      <a:lvl7pPr marL="2098237" algn="l" defTabSz="699413" rtl="0" eaLnBrk="1" latinLnBrk="0" hangingPunct="1">
        <a:defRPr sz="1428" kern="1200">
          <a:solidFill>
            <a:schemeClr val="tx1"/>
          </a:solidFill>
          <a:latin typeface="+mn-lt"/>
          <a:ea typeface="+mn-ea"/>
          <a:cs typeface="+mn-cs"/>
        </a:defRPr>
      </a:lvl7pPr>
      <a:lvl8pPr marL="2447944" algn="l" defTabSz="699413" rtl="0" eaLnBrk="1" latinLnBrk="0" hangingPunct="1">
        <a:defRPr sz="1428" kern="1200">
          <a:solidFill>
            <a:schemeClr val="tx1"/>
          </a:solidFill>
          <a:latin typeface="+mn-lt"/>
          <a:ea typeface="+mn-ea"/>
          <a:cs typeface="+mn-cs"/>
        </a:defRPr>
      </a:lvl8pPr>
      <a:lvl9pPr marL="2797651" algn="l" defTabSz="699413" rtl="0" eaLnBrk="1" latinLnBrk="0" hangingPunct="1">
        <a:defRPr sz="142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7347" name="Graphic 4"/>
          <p:cNvPicPr>
            <a:picLocks noChangeAspect="1"/>
          </p:cNvPicPr>
          <p:nvPr/>
        </p:nvPicPr>
        <p:blipFill>
          <a:blip r:embed="rId20"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7348"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38" defTabSz="794759" fontAlgn="auto">
              <a:spcBef>
                <a:spcPts val="0"/>
              </a:spcBef>
              <a:spcAft>
                <a:spcPts val="0"/>
              </a:spcAft>
              <a:defRPr/>
            </a:pPr>
            <a:r>
              <a:rPr lang="en-US" sz="510" dirty="0"/>
              <a:t>R 0</a:t>
            </a:r>
          </a:p>
          <a:p>
            <a:pPr marL="131138" defTabSz="794759" fontAlgn="auto">
              <a:spcBef>
                <a:spcPts val="0"/>
              </a:spcBef>
              <a:spcAft>
                <a:spcPts val="0"/>
              </a:spcAft>
              <a:defRPr/>
            </a:pPr>
            <a:r>
              <a:rPr lang="en-US" sz="510" dirty="0"/>
              <a:t>G 112</a:t>
            </a:r>
          </a:p>
          <a:p>
            <a:pPr marL="131138" defTabSz="794759" fontAlgn="auto">
              <a:spcBef>
                <a:spcPts val="0"/>
              </a:spcBef>
              <a:spcAft>
                <a:spcPts val="0"/>
              </a:spcAft>
              <a:defRPr/>
            </a:pPr>
            <a:r>
              <a:rPr lang="en-US" sz="510" dirty="0"/>
              <a:t>B 173</a:t>
            </a:r>
          </a:p>
        </p:txBody>
      </p:sp>
      <p:sp>
        <p:nvSpPr>
          <p:cNvPr id="7" name="Rectangle 6"/>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38" defTabSz="794759" fontAlgn="auto">
              <a:spcBef>
                <a:spcPts val="0"/>
              </a:spcBef>
              <a:spcAft>
                <a:spcPts val="0"/>
              </a:spcAft>
              <a:defRPr/>
            </a:pPr>
            <a:r>
              <a:rPr lang="en-US" sz="510" dirty="0"/>
              <a:t>R 18</a:t>
            </a:r>
          </a:p>
          <a:p>
            <a:pPr marL="131138" defTabSz="794759" fontAlgn="auto">
              <a:spcBef>
                <a:spcPts val="0"/>
              </a:spcBef>
              <a:spcAft>
                <a:spcPts val="0"/>
              </a:spcAft>
              <a:defRPr/>
            </a:pPr>
            <a:r>
              <a:rPr lang="en-US" sz="510" dirty="0"/>
              <a:t>G 171</a:t>
            </a:r>
          </a:p>
          <a:p>
            <a:pPr marL="131138" defTabSz="794759" fontAlgn="auto">
              <a:spcBef>
                <a:spcPts val="0"/>
              </a:spcBef>
              <a:spcAft>
                <a:spcPts val="0"/>
              </a:spcAft>
              <a:defRPr/>
            </a:pPr>
            <a:r>
              <a:rPr lang="en-US" sz="510" dirty="0"/>
              <a:t>B 219</a:t>
            </a:r>
          </a:p>
        </p:txBody>
      </p:sp>
      <p:sp>
        <p:nvSpPr>
          <p:cNvPr id="8" name="Rectangle 7"/>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38" defTabSz="794759" fontAlgn="auto">
              <a:spcBef>
                <a:spcPts val="0"/>
              </a:spcBef>
              <a:spcAft>
                <a:spcPts val="0"/>
              </a:spcAft>
              <a:defRPr/>
            </a:pPr>
            <a:r>
              <a:rPr lang="en-US" sz="510" dirty="0"/>
              <a:t>R 43</a:t>
            </a:r>
          </a:p>
          <a:p>
            <a:pPr marL="131138" defTabSz="794759" fontAlgn="auto">
              <a:spcBef>
                <a:spcPts val="0"/>
              </a:spcBef>
              <a:spcAft>
                <a:spcPts val="0"/>
              </a:spcAft>
              <a:defRPr/>
            </a:pPr>
            <a:r>
              <a:rPr lang="en-US" sz="510" dirty="0"/>
              <a:t>G 10</a:t>
            </a:r>
          </a:p>
          <a:p>
            <a:pPr marL="131138" defTabSz="794759" fontAlgn="auto">
              <a:spcBef>
                <a:spcPts val="0"/>
              </a:spcBef>
              <a:spcAft>
                <a:spcPts val="0"/>
              </a:spcAft>
              <a:defRPr/>
            </a:pPr>
            <a:r>
              <a:rPr lang="en-US" sz="510" dirty="0"/>
              <a:t>B 61</a:t>
            </a:r>
          </a:p>
        </p:txBody>
      </p:sp>
      <p:sp>
        <p:nvSpPr>
          <p:cNvPr id="9" name="Rectangle 8"/>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48</a:t>
            </a:r>
          </a:p>
          <a:p>
            <a:pPr marL="131138"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38" defTabSz="794759" fontAlgn="auto">
              <a:spcBef>
                <a:spcPts val="0"/>
              </a:spcBef>
              <a:spcAft>
                <a:spcPts val="0"/>
              </a:spcAft>
              <a:defRPr/>
            </a:pPr>
            <a:r>
              <a:rPr lang="en-US" sz="510" dirty="0"/>
              <a:t>R 149</a:t>
            </a:r>
          </a:p>
          <a:p>
            <a:pPr marL="131138" defTabSz="794759" fontAlgn="auto">
              <a:spcBef>
                <a:spcPts val="0"/>
              </a:spcBef>
              <a:spcAft>
                <a:spcPts val="0"/>
              </a:spcAft>
              <a:defRPr/>
            </a:pPr>
            <a:r>
              <a:rPr lang="en-US" sz="510" dirty="0"/>
              <a:t>G 230</a:t>
            </a:r>
          </a:p>
          <a:p>
            <a:pPr marL="131138"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8" defTabSz="794759" fontAlgn="auto">
              <a:spcBef>
                <a:spcPts val="0"/>
              </a:spcBef>
              <a:spcAft>
                <a:spcPts val="306"/>
              </a:spcAft>
              <a:defRPr/>
            </a:pPr>
            <a:r>
              <a:rPr lang="en-US" sz="510" b="1" dirty="0"/>
              <a:t>Capgemini Blue</a:t>
            </a:r>
            <a:r>
              <a:rPr lang="en-US" sz="510" dirty="0"/>
              <a:t> (-50%)</a:t>
            </a:r>
          </a:p>
          <a:p>
            <a:pPr marL="131138" defTabSz="794759" fontAlgn="auto">
              <a:spcBef>
                <a:spcPts val="0"/>
              </a:spcBef>
              <a:spcAft>
                <a:spcPts val="0"/>
              </a:spcAft>
              <a:defRPr/>
            </a:pPr>
            <a:r>
              <a:rPr lang="en-US" sz="510" dirty="0"/>
              <a:t>R 128</a:t>
            </a:r>
          </a:p>
          <a:p>
            <a:pPr marL="131138" defTabSz="794759" fontAlgn="auto">
              <a:spcBef>
                <a:spcPts val="0"/>
              </a:spcBef>
              <a:spcAft>
                <a:spcPts val="0"/>
              </a:spcAft>
              <a:defRPr/>
            </a:pPr>
            <a:r>
              <a:rPr lang="en-US" sz="510" dirty="0"/>
              <a:t>G 184</a:t>
            </a:r>
          </a:p>
          <a:p>
            <a:pPr marL="131138"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8"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38" defTabSz="794759" fontAlgn="auto">
              <a:spcBef>
                <a:spcPts val="0"/>
              </a:spcBef>
              <a:spcAft>
                <a:spcPts val="0"/>
              </a:spcAft>
              <a:defRPr/>
            </a:pPr>
            <a:r>
              <a:rPr lang="en-US" sz="510" dirty="0"/>
              <a:t>R 136</a:t>
            </a:r>
          </a:p>
          <a:p>
            <a:pPr marL="131138" defTabSz="794759" fontAlgn="auto">
              <a:spcBef>
                <a:spcPts val="0"/>
              </a:spcBef>
              <a:spcAft>
                <a:spcPts val="0"/>
              </a:spcAft>
              <a:defRPr/>
            </a:pPr>
            <a:r>
              <a:rPr lang="en-US" sz="510" dirty="0"/>
              <a:t>G 213</a:t>
            </a:r>
          </a:p>
          <a:p>
            <a:pPr marL="131138" defTabSz="794759" fontAlgn="auto">
              <a:spcBef>
                <a:spcPts val="0"/>
              </a:spcBef>
              <a:spcAft>
                <a:spcPts val="0"/>
              </a:spcAft>
              <a:defRPr/>
            </a:pPr>
            <a:r>
              <a:rPr lang="en-US" sz="510" dirty="0"/>
              <a:t>B 237</a:t>
            </a:r>
          </a:p>
        </p:txBody>
      </p:sp>
      <p:sp>
        <p:nvSpPr>
          <p:cNvPr id="17" name="Rectangle 16"/>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38" defTabSz="794759" fontAlgn="auto">
              <a:spcBef>
                <a:spcPts val="0"/>
              </a:spcBef>
              <a:spcAft>
                <a:spcPts val="0"/>
              </a:spcAft>
              <a:defRPr/>
            </a:pPr>
            <a:r>
              <a:rPr lang="en-US" sz="510" dirty="0"/>
              <a:t>R 109</a:t>
            </a:r>
          </a:p>
          <a:p>
            <a:pPr marL="131138" defTabSz="794759" fontAlgn="auto">
              <a:spcBef>
                <a:spcPts val="0"/>
              </a:spcBef>
              <a:spcAft>
                <a:spcPts val="0"/>
              </a:spcAft>
              <a:defRPr/>
            </a:pPr>
            <a:r>
              <a:rPr lang="en-US" sz="510" dirty="0"/>
              <a:t>G 100</a:t>
            </a:r>
          </a:p>
          <a:p>
            <a:pPr marL="131138" defTabSz="794759" fontAlgn="auto">
              <a:spcBef>
                <a:spcPts val="0"/>
              </a:spcBef>
              <a:spcAft>
                <a:spcPts val="0"/>
              </a:spcAft>
              <a:defRPr/>
            </a:pPr>
            <a:r>
              <a:rPr lang="en-US" sz="510" dirty="0"/>
              <a:t>B 204</a:t>
            </a:r>
          </a:p>
        </p:txBody>
      </p:sp>
      <p:sp>
        <p:nvSpPr>
          <p:cNvPr id="18" name="Rectangle 17"/>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99</a:t>
            </a:r>
          </a:p>
          <a:p>
            <a:pPr marL="131138" defTabSz="794759" fontAlgn="auto">
              <a:spcBef>
                <a:spcPts val="0"/>
              </a:spcBef>
              <a:spcAft>
                <a:spcPts val="0"/>
              </a:spcAft>
              <a:defRPr/>
            </a:pPr>
            <a:r>
              <a:rPr lang="en-US" sz="510" dirty="0"/>
              <a:t>B 39</a:t>
            </a:r>
          </a:p>
        </p:txBody>
      </p:sp>
      <p:sp>
        <p:nvSpPr>
          <p:cNvPr id="19" name="Rectangle 18"/>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38" defTabSz="794759" fontAlgn="auto">
              <a:spcBef>
                <a:spcPts val="0"/>
              </a:spcBef>
              <a:spcAft>
                <a:spcPts val="0"/>
              </a:spcAft>
              <a:defRPr/>
            </a:pPr>
            <a:r>
              <a:rPr lang="en-US" sz="510" dirty="0"/>
              <a:t>R 200</a:t>
            </a:r>
          </a:p>
          <a:p>
            <a:pPr marL="131138" defTabSz="794759" fontAlgn="auto">
              <a:spcBef>
                <a:spcPts val="0"/>
              </a:spcBef>
              <a:spcAft>
                <a:spcPts val="0"/>
              </a:spcAft>
              <a:defRPr/>
            </a:pPr>
            <a:r>
              <a:rPr lang="en-US" sz="510" dirty="0"/>
              <a:t>G 255</a:t>
            </a:r>
          </a:p>
          <a:p>
            <a:pPr marL="131138" defTabSz="794759" fontAlgn="auto">
              <a:spcBef>
                <a:spcPts val="0"/>
              </a:spcBef>
              <a:spcAft>
                <a:spcPts val="0"/>
              </a:spcAft>
              <a:defRPr/>
            </a:pPr>
            <a:r>
              <a:rPr lang="en-US" sz="510" dirty="0"/>
              <a:t>B 22</a:t>
            </a:r>
          </a:p>
        </p:txBody>
      </p:sp>
      <p:sp>
        <p:nvSpPr>
          <p:cNvPr id="20" name="Rectangle 19"/>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38" defTabSz="794759" fontAlgn="auto">
              <a:spcBef>
                <a:spcPts val="0"/>
              </a:spcBef>
              <a:spcAft>
                <a:spcPts val="0"/>
              </a:spcAft>
              <a:defRPr/>
            </a:pPr>
            <a:r>
              <a:rPr lang="en-US" sz="510" dirty="0"/>
              <a:t>R 126</a:t>
            </a:r>
          </a:p>
          <a:p>
            <a:pPr marL="131138" defTabSz="794759" fontAlgn="auto">
              <a:spcBef>
                <a:spcPts val="0"/>
              </a:spcBef>
              <a:spcAft>
                <a:spcPts val="0"/>
              </a:spcAft>
              <a:defRPr/>
            </a:pPr>
            <a:r>
              <a:rPr lang="en-US" sz="510" dirty="0"/>
              <a:t>G 57</a:t>
            </a:r>
          </a:p>
          <a:p>
            <a:pPr marL="131138" defTabSz="794759" fontAlgn="auto">
              <a:spcBef>
                <a:spcPts val="0"/>
              </a:spcBef>
              <a:spcAft>
                <a:spcPts val="0"/>
              </a:spcAft>
              <a:defRPr/>
            </a:pPr>
            <a:r>
              <a:rPr lang="en-US" sz="510" dirty="0"/>
              <a:t>B 186</a:t>
            </a:r>
          </a:p>
        </p:txBody>
      </p:sp>
      <p:sp>
        <p:nvSpPr>
          <p:cNvPr id="21" name="Rectangle 20"/>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38" defTabSz="794759" fontAlgn="auto">
              <a:spcBef>
                <a:spcPts val="0"/>
              </a:spcBef>
              <a:spcAft>
                <a:spcPts val="0"/>
              </a:spcAft>
              <a:defRPr/>
            </a:pPr>
            <a:r>
              <a:rPr lang="en-US" sz="510" dirty="0"/>
              <a:t>R 0</a:t>
            </a:r>
          </a:p>
          <a:p>
            <a:pPr marL="131138" defTabSz="794759" fontAlgn="auto">
              <a:spcBef>
                <a:spcPts val="0"/>
              </a:spcBef>
              <a:spcAft>
                <a:spcPts val="0"/>
              </a:spcAft>
              <a:defRPr/>
            </a:pPr>
            <a:r>
              <a:rPr lang="en-US" sz="510" dirty="0"/>
              <a:t>G 195</a:t>
            </a:r>
          </a:p>
          <a:p>
            <a:pPr marL="131138" defTabSz="794759" fontAlgn="auto">
              <a:spcBef>
                <a:spcPts val="0"/>
              </a:spcBef>
              <a:spcAft>
                <a:spcPts val="0"/>
              </a:spcAft>
              <a:defRPr/>
            </a:pPr>
            <a:r>
              <a:rPr lang="en-US" sz="510" dirty="0"/>
              <a:t>B 123</a:t>
            </a:r>
          </a:p>
        </p:txBody>
      </p:sp>
      <p:sp>
        <p:nvSpPr>
          <p:cNvPr id="22" name="Rectangle 21"/>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38" defTabSz="794759" fontAlgn="auto">
              <a:spcBef>
                <a:spcPts val="0"/>
              </a:spcBef>
              <a:spcAft>
                <a:spcPts val="0"/>
              </a:spcAft>
              <a:defRPr/>
            </a:pPr>
            <a:r>
              <a:rPr lang="en-US" sz="510" dirty="0"/>
              <a:t>R 21</a:t>
            </a:r>
          </a:p>
          <a:p>
            <a:pPr marL="131138" defTabSz="794759" fontAlgn="auto">
              <a:spcBef>
                <a:spcPts val="0"/>
              </a:spcBef>
              <a:spcAft>
                <a:spcPts val="0"/>
              </a:spcAft>
              <a:defRPr/>
            </a:pPr>
            <a:r>
              <a:rPr lang="en-US" sz="510" dirty="0"/>
              <a:t>G 99</a:t>
            </a:r>
          </a:p>
          <a:p>
            <a:pPr marL="131138" defTabSz="794759" fontAlgn="auto">
              <a:spcBef>
                <a:spcPts val="0"/>
              </a:spcBef>
              <a:spcAft>
                <a:spcPts val="0"/>
              </a:spcAft>
              <a:defRPr/>
            </a:pPr>
            <a:r>
              <a:rPr lang="en-US" sz="510" dirty="0"/>
              <a:t>B 107</a:t>
            </a:r>
          </a:p>
        </p:txBody>
      </p:sp>
      <p:sp>
        <p:nvSpPr>
          <p:cNvPr id="23" name="Rectangle 22"/>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38" defTabSz="794759" fontAlgn="auto">
              <a:spcBef>
                <a:spcPts val="0"/>
              </a:spcBef>
              <a:spcAft>
                <a:spcPts val="0"/>
              </a:spcAft>
              <a:defRPr/>
            </a:pPr>
            <a:r>
              <a:rPr lang="en-US" sz="510" dirty="0"/>
              <a:t>R 15</a:t>
            </a:r>
          </a:p>
          <a:p>
            <a:pPr marL="131138" defTabSz="794759" fontAlgn="auto">
              <a:spcBef>
                <a:spcPts val="0"/>
              </a:spcBef>
              <a:spcAft>
                <a:spcPts val="0"/>
              </a:spcAft>
              <a:defRPr/>
            </a:pPr>
            <a:r>
              <a:rPr lang="en-US" sz="510" dirty="0"/>
              <a:t>G 153</a:t>
            </a:r>
          </a:p>
          <a:p>
            <a:pPr marL="131138" defTabSz="794759" fontAlgn="auto">
              <a:spcBef>
                <a:spcPts val="0"/>
              </a:spcBef>
              <a:spcAft>
                <a:spcPts val="0"/>
              </a:spcAft>
              <a:defRPr/>
            </a:pPr>
            <a:r>
              <a:rPr lang="en-US" sz="510" dirty="0"/>
              <a:t>B 156</a:t>
            </a:r>
          </a:p>
        </p:txBody>
      </p:sp>
      <p:sp>
        <p:nvSpPr>
          <p:cNvPr id="24" name="Rectangle 23"/>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38" defTabSz="794759" fontAlgn="auto">
              <a:spcBef>
                <a:spcPts val="0"/>
              </a:spcBef>
              <a:spcAft>
                <a:spcPts val="0"/>
              </a:spcAft>
              <a:defRPr/>
            </a:pPr>
            <a:r>
              <a:rPr lang="en-US" sz="510" dirty="0"/>
              <a:t>R 1</a:t>
            </a:r>
          </a:p>
          <a:p>
            <a:pPr marL="131138" defTabSz="794759" fontAlgn="auto">
              <a:spcBef>
                <a:spcPts val="0"/>
              </a:spcBef>
              <a:spcAft>
                <a:spcPts val="0"/>
              </a:spcAft>
              <a:defRPr/>
            </a:pPr>
            <a:r>
              <a:rPr lang="en-US" sz="510" dirty="0"/>
              <a:t>G 209</a:t>
            </a:r>
          </a:p>
          <a:p>
            <a:pPr marL="131138" defTabSz="794759" fontAlgn="auto">
              <a:spcBef>
                <a:spcPts val="0"/>
              </a:spcBef>
              <a:spcAft>
                <a:spcPts val="0"/>
              </a:spcAft>
              <a:defRPr/>
            </a:pPr>
            <a:r>
              <a:rPr lang="en-US" sz="510" dirty="0"/>
              <a:t>B 208</a:t>
            </a:r>
          </a:p>
        </p:txBody>
      </p:sp>
      <p:sp>
        <p:nvSpPr>
          <p:cNvPr id="25" name="Rectangle 24"/>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126</a:t>
            </a:r>
          </a:p>
          <a:p>
            <a:pPr marL="131138" defTabSz="794759" fontAlgn="auto">
              <a:spcBef>
                <a:spcPts val="0"/>
              </a:spcBef>
              <a:spcAft>
                <a:spcPts val="0"/>
              </a:spcAft>
              <a:defRPr/>
            </a:pPr>
            <a:r>
              <a:rPr lang="en-US" sz="510" dirty="0"/>
              <a:t>B 131</a:t>
            </a:r>
          </a:p>
        </p:txBody>
      </p:sp>
      <p:sp>
        <p:nvSpPr>
          <p:cNvPr id="26" name="Rectangle 25"/>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38" defTabSz="794759" fontAlgn="auto">
              <a:spcBef>
                <a:spcPts val="0"/>
              </a:spcBef>
              <a:spcAft>
                <a:spcPts val="0"/>
              </a:spcAft>
              <a:defRPr/>
            </a:pPr>
            <a:r>
              <a:rPr lang="en-US" sz="510" dirty="0"/>
              <a:t>R 203</a:t>
            </a:r>
          </a:p>
          <a:p>
            <a:pPr marL="131138" defTabSz="794759" fontAlgn="auto">
              <a:spcBef>
                <a:spcPts val="0"/>
              </a:spcBef>
              <a:spcAft>
                <a:spcPts val="0"/>
              </a:spcAft>
              <a:defRPr/>
            </a:pPr>
            <a:r>
              <a:rPr lang="en-US" sz="510" dirty="0"/>
              <a:t>G 41</a:t>
            </a:r>
          </a:p>
          <a:p>
            <a:pPr marL="131138" defTabSz="794759" fontAlgn="auto">
              <a:spcBef>
                <a:spcPts val="0"/>
              </a:spcBef>
              <a:spcAft>
                <a:spcPts val="0"/>
              </a:spcAft>
              <a:defRPr/>
            </a:pPr>
            <a:r>
              <a:rPr lang="en-US" sz="510" dirty="0"/>
              <a:t>B 128</a:t>
            </a:r>
          </a:p>
        </p:txBody>
      </p:sp>
      <p:sp>
        <p:nvSpPr>
          <p:cNvPr id="27" name="Rectangle 26"/>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38" defTabSz="794759" fontAlgn="auto">
              <a:spcBef>
                <a:spcPts val="0"/>
              </a:spcBef>
              <a:spcAft>
                <a:spcPts val="0"/>
              </a:spcAft>
              <a:defRPr/>
            </a:pPr>
            <a:r>
              <a:rPr lang="en-US" sz="510" dirty="0"/>
              <a:t>R 134</a:t>
            </a:r>
          </a:p>
          <a:p>
            <a:pPr marL="131138" defTabSz="794759" fontAlgn="auto">
              <a:spcBef>
                <a:spcPts val="0"/>
              </a:spcBef>
              <a:spcAft>
                <a:spcPts val="0"/>
              </a:spcAft>
              <a:defRPr/>
            </a:pPr>
            <a:r>
              <a:rPr lang="en-US" sz="510" dirty="0"/>
              <a:t>G 8</a:t>
            </a:r>
          </a:p>
          <a:p>
            <a:pPr marL="131138" defTabSz="794759" fontAlgn="auto">
              <a:spcBef>
                <a:spcPts val="0"/>
              </a:spcBef>
              <a:spcAft>
                <a:spcPts val="0"/>
              </a:spcAft>
              <a:defRPr/>
            </a:pPr>
            <a:r>
              <a:rPr lang="en-US" sz="510" dirty="0"/>
              <a:t>B 100</a:t>
            </a:r>
          </a:p>
        </p:txBody>
      </p:sp>
      <p:sp>
        <p:nvSpPr>
          <p:cNvPr id="28" name="Rectangle 27"/>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9" name="Rectangle 28"/>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30" name="Rectangle 29"/>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31" name="Rectangle 30"/>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38" defTabSz="794759" fontAlgn="auto">
              <a:spcBef>
                <a:spcPts val="0"/>
              </a:spcBef>
              <a:spcAft>
                <a:spcPts val="0"/>
              </a:spcAft>
              <a:defRPr/>
            </a:pPr>
            <a:r>
              <a:rPr lang="en-US" sz="510" dirty="0"/>
              <a:t>R 71</a:t>
            </a:r>
          </a:p>
          <a:p>
            <a:pPr marL="131138" defTabSz="794759" fontAlgn="auto">
              <a:spcBef>
                <a:spcPts val="0"/>
              </a:spcBef>
              <a:spcAft>
                <a:spcPts val="0"/>
              </a:spcAft>
              <a:defRPr/>
            </a:pPr>
            <a:r>
              <a:rPr lang="en-US" sz="510" dirty="0"/>
              <a:t>G 1</a:t>
            </a:r>
          </a:p>
          <a:p>
            <a:pPr marL="131138"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4285486142"/>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Lst>
  <p:txStyles>
    <p:titleStyle>
      <a:lvl1pPr algn="l" defTabSz="697829" rtl="0" eaLnBrk="0" fontAlgn="base" hangingPunct="0">
        <a:lnSpc>
          <a:spcPct val="90000"/>
        </a:lnSpc>
        <a:spcBef>
          <a:spcPct val="0"/>
        </a:spcBef>
        <a:spcAft>
          <a:spcPct val="0"/>
        </a:spcAft>
        <a:defRPr sz="2040" kern="1200">
          <a:solidFill>
            <a:schemeClr val="tx2"/>
          </a:solidFill>
          <a:latin typeface="+mj-lt"/>
          <a:ea typeface="+mj-ea"/>
          <a:cs typeface="+mj-cs"/>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6481" indent="-173243" algn="l" defTabSz="697829" rtl="0" eaLnBrk="0" fontAlgn="base" hangingPunct="0">
        <a:lnSpc>
          <a:spcPts val="1377"/>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52962" indent="-176481"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1347" indent="-166767" algn="l" defTabSz="697829" rtl="0" eaLnBrk="0" fontAlgn="base" hangingPunct="0">
        <a:lnSpc>
          <a:spcPts val="1071"/>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428" kern="1200">
          <a:solidFill>
            <a:schemeClr val="tx1"/>
          </a:solidFill>
          <a:latin typeface="+mn-lt"/>
          <a:ea typeface="+mn-ea"/>
          <a:cs typeface="+mn-cs"/>
        </a:defRPr>
      </a:lvl5pPr>
      <a:lvl6pPr marL="1923337"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35"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32"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430"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395" rtl="0" eaLnBrk="1" latinLnBrk="0" hangingPunct="1">
        <a:defRPr sz="1428" kern="1200">
          <a:solidFill>
            <a:schemeClr val="tx1"/>
          </a:solidFill>
          <a:latin typeface="+mn-lt"/>
          <a:ea typeface="+mn-ea"/>
          <a:cs typeface="+mn-cs"/>
        </a:defRPr>
      </a:lvl1pPr>
      <a:lvl2pPr marL="349698" algn="l" defTabSz="699395" rtl="0" eaLnBrk="1" latinLnBrk="0" hangingPunct="1">
        <a:defRPr sz="1428" kern="1200">
          <a:solidFill>
            <a:schemeClr val="tx1"/>
          </a:solidFill>
          <a:latin typeface="+mn-lt"/>
          <a:ea typeface="+mn-ea"/>
          <a:cs typeface="+mn-cs"/>
        </a:defRPr>
      </a:lvl2pPr>
      <a:lvl3pPr marL="699395" algn="l" defTabSz="699395" rtl="0" eaLnBrk="1" latinLnBrk="0" hangingPunct="1">
        <a:defRPr sz="1428" kern="1200">
          <a:solidFill>
            <a:schemeClr val="tx1"/>
          </a:solidFill>
          <a:latin typeface="+mn-lt"/>
          <a:ea typeface="+mn-ea"/>
          <a:cs typeface="+mn-cs"/>
        </a:defRPr>
      </a:lvl3pPr>
      <a:lvl4pPr marL="1049094" algn="l" defTabSz="699395" rtl="0" eaLnBrk="1" latinLnBrk="0" hangingPunct="1">
        <a:defRPr sz="1428" kern="1200">
          <a:solidFill>
            <a:schemeClr val="tx1"/>
          </a:solidFill>
          <a:latin typeface="+mn-lt"/>
          <a:ea typeface="+mn-ea"/>
          <a:cs typeface="+mn-cs"/>
        </a:defRPr>
      </a:lvl4pPr>
      <a:lvl5pPr marL="1398791" algn="l" defTabSz="699395" rtl="0" eaLnBrk="1" latinLnBrk="0" hangingPunct="1">
        <a:defRPr sz="1428" kern="1200">
          <a:solidFill>
            <a:schemeClr val="tx1"/>
          </a:solidFill>
          <a:latin typeface="+mn-lt"/>
          <a:ea typeface="+mn-ea"/>
          <a:cs typeface="+mn-cs"/>
        </a:defRPr>
      </a:lvl5pPr>
      <a:lvl6pPr marL="1748489" algn="l" defTabSz="699395" rtl="0" eaLnBrk="1" latinLnBrk="0" hangingPunct="1">
        <a:defRPr sz="1428" kern="1200">
          <a:solidFill>
            <a:schemeClr val="tx1"/>
          </a:solidFill>
          <a:latin typeface="+mn-lt"/>
          <a:ea typeface="+mn-ea"/>
          <a:cs typeface="+mn-cs"/>
        </a:defRPr>
      </a:lvl6pPr>
      <a:lvl7pPr marL="2098185" algn="l" defTabSz="699395" rtl="0" eaLnBrk="1" latinLnBrk="0" hangingPunct="1">
        <a:defRPr sz="1428" kern="1200">
          <a:solidFill>
            <a:schemeClr val="tx1"/>
          </a:solidFill>
          <a:latin typeface="+mn-lt"/>
          <a:ea typeface="+mn-ea"/>
          <a:cs typeface="+mn-cs"/>
        </a:defRPr>
      </a:lvl7pPr>
      <a:lvl8pPr marL="2447882" algn="l" defTabSz="699395" rtl="0" eaLnBrk="1" latinLnBrk="0" hangingPunct="1">
        <a:defRPr sz="1428" kern="1200">
          <a:solidFill>
            <a:schemeClr val="tx1"/>
          </a:solidFill>
          <a:latin typeface="+mn-lt"/>
          <a:ea typeface="+mn-ea"/>
          <a:cs typeface="+mn-cs"/>
        </a:defRPr>
      </a:lvl8pPr>
      <a:lvl9pPr marL="2797581" algn="l" defTabSz="699395" rtl="0" eaLnBrk="1" latinLnBrk="0" hangingPunct="1">
        <a:defRPr sz="14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ata-factory/transform-data" TargetMode="External"/><Relationship Id="rId2" Type="http://schemas.openxmlformats.org/officeDocument/2006/relationships/hyperlink" Target="https://docs.microsoft.com/en-us/azure/data-factory/copy-activity-overview" TargetMode="Externa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hyperlink" Target="https://docs.microsoft.com/en-us/azure/data-factory/control-flow-web-activit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49.emf"/><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data-factory/concepts-datasets-linked-services"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data-factory/quickstart-create-data-factory-powershell" TargetMode="External"/><Relationship Id="rId7" Type="http://schemas.openxmlformats.org/officeDocument/2006/relationships/hyperlink" Target="https://azure.microsoft.com/en-us/resources/videos/azure-data-factory-102-analyzing-complex-churn-models-with-azure-data-factory/" TargetMode="External"/><Relationship Id="rId2" Type="http://schemas.openxmlformats.org/officeDocument/2006/relationships/hyperlink" Target="https://docs.microsoft.com/en-us/azure/data-factory/quickstart-create-data-factory-portal" TargetMode="External"/><Relationship Id="rId1" Type="http://schemas.openxmlformats.org/officeDocument/2006/relationships/slideLayout" Target="../slideLayouts/slideLayout8.xml"/><Relationship Id="rId6" Type="http://schemas.openxmlformats.org/officeDocument/2006/relationships/hyperlink" Target="https://docs.microsoft.com/en-us/azure/data-factory/v1/data-factory-data-movement-activities" TargetMode="External"/><Relationship Id="rId5" Type="http://schemas.openxmlformats.org/officeDocument/2006/relationships/hyperlink" Target="https://docs.microsoft.com/en-us/azure/data-factory/v1/data-factory-copy-data-from-azure-blob-storage-to-sql-database" TargetMode="External"/><Relationship Id="rId4" Type="http://schemas.openxmlformats.org/officeDocument/2006/relationships/hyperlink" Target="https://docs.microsoft.com/en-us/azure/data-factory/v1/data-factory-copy-activity-tutorial-using-azure-porta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rest/api/datafactory/linkedservices/get" TargetMode="External"/><Relationship Id="rId2" Type="http://schemas.openxmlformats.org/officeDocument/2006/relationships/hyperlink" Target="https://docs.microsoft.com/en-us/azure/data-factory/concepts-datasets-linked-service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custDataLst>
              <p:tags r:id="rId1"/>
            </p:custDataLst>
          </p:nvPr>
        </p:nvSpPr>
        <p:spPr>
          <a:xfrm>
            <a:off x="641201" y="3497262"/>
            <a:ext cx="6482408" cy="936300"/>
          </a:xfrm>
        </p:spPr>
        <p:txBody>
          <a:bodyPr vert="horz" wrap="square" lIns="0" tIns="21552" rIns="21552" bIns="21552" numCol="1" rtlCol="0" anchor="t" anchorCtr="0" compatLnSpc="1">
            <a:prstTxWarp prst="textNoShape">
              <a:avLst/>
            </a:prstTxWarp>
            <a:normAutofit/>
          </a:bodyPr>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z="2142" dirty="0" smtClean="0">
                <a:solidFill>
                  <a:schemeClr val="accent1"/>
                </a:solidFill>
              </a:rPr>
              <a:t>Azure Data Factory</a:t>
            </a:r>
            <a:endParaRPr lang="en-IN" sz="2142" dirty="0">
              <a:solidFill>
                <a:schemeClr val="accent1"/>
              </a:solidFill>
            </a:endParaRPr>
          </a:p>
        </p:txBody>
      </p:sp>
      <p:sp>
        <p:nvSpPr>
          <p:cNvPr id="4" name="Rectangle 3">
            <a:extLst>
              <a:ext uri="{FF2B5EF4-FFF2-40B4-BE49-F238E27FC236}">
                <a16:creationId xmlns="" xmlns:a16="http://schemas.microsoft.com/office/drawing/2014/main" id="{5A425779-C9E2-47B7-9E2B-22629EAF6C60}"/>
              </a:ext>
            </a:extLst>
          </p:cNvPr>
          <p:cNvSpPr/>
          <p:nvPr/>
        </p:nvSpPr>
        <p:spPr>
          <a:xfrm>
            <a:off x="524619" y="2797770"/>
            <a:ext cx="4351655" cy="310341"/>
          </a:xfrm>
          <a:prstGeom prst="rect">
            <a:avLst/>
          </a:prstGeom>
        </p:spPr>
        <p:txBody>
          <a:bodyPr wrap="square">
            <a:spAutoFit/>
          </a:bodyPr>
          <a:lstStyle/>
          <a:p>
            <a:pPr defTabSz="524637" eaLnBrk="0" fontAlgn="base" hangingPunct="0">
              <a:lnSpc>
                <a:spcPts val="1721"/>
              </a:lnSpc>
              <a:spcBef>
                <a:spcPct val="0"/>
              </a:spcBef>
              <a:spcAft>
                <a:spcPct val="0"/>
              </a:spcAft>
            </a:pPr>
            <a:r>
              <a:rPr lang="en-US" sz="3366" dirty="0">
                <a:solidFill>
                  <a:srgbClr val="0070AD"/>
                </a:solidFill>
              </a:rPr>
              <a:t>Microsoft Azure</a:t>
            </a:r>
          </a:p>
        </p:txBody>
      </p:sp>
    </p:spTree>
    <p:extLst>
      <p:ext uri="{BB962C8B-B14F-4D97-AF65-F5344CB8AC3E}">
        <p14:creationId xmlns:p14="http://schemas.microsoft.com/office/powerpoint/2010/main" val="1860915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Activity &amp; Pipeline in ADF</a:t>
            </a:r>
            <a:endParaRPr lang="en-IN" dirty="0"/>
          </a:p>
        </p:txBody>
      </p:sp>
      <p:sp>
        <p:nvSpPr>
          <p:cNvPr id="3" name="Content Placeholder 2"/>
          <p:cNvSpPr>
            <a:spLocks noGrp="1"/>
          </p:cNvSpPr>
          <p:nvPr>
            <p:ph idx="1"/>
          </p:nvPr>
        </p:nvSpPr>
        <p:spPr>
          <a:xfrm>
            <a:off x="304476" y="982662"/>
            <a:ext cx="9022087" cy="5278061"/>
          </a:xfrm>
        </p:spPr>
        <p:txBody>
          <a:bodyPr/>
          <a:lstStyle/>
          <a:p>
            <a:pPr marL="285750" indent="-285750">
              <a:buClr>
                <a:schemeClr val="tx2"/>
              </a:buClr>
              <a:buFont typeface="Wingdings" panose="05000000000000000000" pitchFamily="2" charset="2"/>
              <a:buChar char="§"/>
            </a:pPr>
            <a:r>
              <a:rPr lang="en-IN" sz="1600" dirty="0"/>
              <a:t>A data factory can have one or more pipelines. A </a:t>
            </a:r>
            <a:r>
              <a:rPr lang="en-IN" sz="1600" b="1" dirty="0"/>
              <a:t>pipeline</a:t>
            </a:r>
            <a:r>
              <a:rPr lang="en-IN" sz="1600" dirty="0"/>
              <a:t> is a logical grouping of activities that together perform a task.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 pipeline could contain a set of activities that ingest and clean log data, and then kick of a Spark job on an HDInsight cluster to </a:t>
            </a:r>
            <a:r>
              <a:rPr lang="en-IN" sz="1600" dirty="0" smtClean="0"/>
              <a:t>analyse </a:t>
            </a:r>
            <a:r>
              <a:rPr lang="en-IN" sz="1600" dirty="0"/>
              <a:t>the log data.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The </a:t>
            </a:r>
            <a:r>
              <a:rPr lang="en-IN" sz="1600" dirty="0"/>
              <a:t>beauty of this is that the pipeline allows you to manage the activities as a set instead of each one individually.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you can deploy and schedule the pipeline, instead of the activities independently</a:t>
            </a:r>
            <a:r>
              <a:rPr lang="en-IN" sz="1600" dirty="0" smtClean="0"/>
              <a:t>.</a:t>
            </a:r>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a:t>The </a:t>
            </a:r>
            <a:r>
              <a:rPr lang="en-IN" sz="1600" b="1" dirty="0"/>
              <a:t>activities </a:t>
            </a:r>
            <a:r>
              <a:rPr lang="en-IN" sz="1600" dirty="0"/>
              <a:t>in a pipeline define actions to perform on your data.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b="1" dirty="0" smtClean="0"/>
              <a:t>For example:- </a:t>
            </a:r>
            <a:r>
              <a:rPr lang="en-IN" sz="1600" dirty="0"/>
              <a:t>you may use a copy activity to copy data from an on-premises SQL Server to an Azure Blob Storage. Then, use a Hive activity that runs a Hive script on an Azure HDInsight cluster to process/transform data from the blob storage to produce output data. Finally, use a second copy activity to copy the output data to an Azure SQL Data Warehouse on top of which business intelligence (BI) reporting solutions are built.</a:t>
            </a:r>
          </a:p>
        </p:txBody>
      </p:sp>
    </p:spTree>
    <p:extLst>
      <p:ext uri="{BB962C8B-B14F-4D97-AF65-F5344CB8AC3E}">
        <p14:creationId xmlns:p14="http://schemas.microsoft.com/office/powerpoint/2010/main" val="137339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Activity &amp; Pipeline in </a:t>
            </a:r>
            <a:r>
              <a:rPr lang="en-IN" dirty="0" smtClean="0"/>
              <a:t>ADF Con…</a:t>
            </a:r>
            <a:endParaRPr lang="en-IN" dirty="0"/>
          </a:p>
        </p:txBody>
      </p:sp>
      <p:sp>
        <p:nvSpPr>
          <p:cNvPr id="3" name="Content Placeholder 2"/>
          <p:cNvSpPr>
            <a:spLocks noGrp="1"/>
          </p:cNvSpPr>
          <p:nvPr>
            <p:ph idx="1"/>
          </p:nvPr>
        </p:nvSpPr>
        <p:spPr>
          <a:xfrm>
            <a:off x="304476" y="1293125"/>
            <a:ext cx="9022087" cy="4967598"/>
          </a:xfrm>
        </p:spPr>
        <p:txBody>
          <a:bodyPr/>
          <a:lstStyle/>
          <a:p>
            <a:pPr marL="285750" indent="-285750">
              <a:buClr>
                <a:schemeClr val="tx2"/>
              </a:buClr>
              <a:buFont typeface="Wingdings" panose="05000000000000000000" pitchFamily="2" charset="2"/>
              <a:buChar char="§"/>
            </a:pPr>
            <a:r>
              <a:rPr lang="en-IN" sz="1600" b="1" dirty="0"/>
              <a:t>Data Factory supports three types of activities:</a:t>
            </a:r>
            <a:r>
              <a:rPr lang="en-IN" sz="1600" dirty="0"/>
              <a:t> </a:t>
            </a:r>
            <a:endParaRPr lang="en-IN" sz="1600" dirty="0" smtClean="0"/>
          </a:p>
          <a:p>
            <a:pPr marL="285750" indent="-285750">
              <a:buClr>
                <a:schemeClr val="tx2"/>
              </a:buClr>
              <a:buFont typeface="Wingdings" panose="05000000000000000000" pitchFamily="2" charset="2"/>
              <a:buChar char="§"/>
            </a:pPr>
            <a:endParaRPr lang="en-IN" sz="1600" dirty="0" smtClean="0"/>
          </a:p>
          <a:p>
            <a:pPr marL="810336" lvl="1" indent="-285750">
              <a:buClr>
                <a:schemeClr val="tx2"/>
              </a:buClr>
              <a:buFont typeface="Wingdings" panose="05000000000000000000" pitchFamily="2" charset="2"/>
              <a:buChar char="§"/>
            </a:pPr>
            <a:r>
              <a:rPr lang="en-IN" sz="1396" b="1" dirty="0"/>
              <a:t>Data movement activities </a:t>
            </a:r>
            <a:r>
              <a:rPr lang="en-IN" sz="1396" dirty="0"/>
              <a:t>: Copy Activity in Azure Data </a:t>
            </a:r>
            <a:r>
              <a:rPr lang="en-IN" sz="1396" dirty="0" smtClean="0"/>
              <a:t>Factory</a:t>
            </a:r>
          </a:p>
          <a:p>
            <a:pPr lvl="1" indent="0">
              <a:buClr>
                <a:schemeClr val="tx2"/>
              </a:buClr>
              <a:buNone/>
            </a:pPr>
            <a:r>
              <a:rPr lang="en-IN" sz="1396" dirty="0">
                <a:hlinkClick r:id="rId2"/>
              </a:rPr>
              <a:t>https://</a:t>
            </a:r>
            <a:r>
              <a:rPr lang="en-IN" sz="1396" dirty="0" smtClean="0">
                <a:hlinkClick r:id="rId2"/>
              </a:rPr>
              <a:t>docs.microsoft.com/en-us/azure/data-factory/copy-activity-overview</a:t>
            </a:r>
            <a:endParaRPr lang="en-IN" sz="1396" dirty="0" smtClean="0"/>
          </a:p>
          <a:p>
            <a:pPr marL="810336" lvl="1" indent="-285750">
              <a:buClr>
                <a:schemeClr val="tx2"/>
              </a:buClr>
              <a:buFont typeface="Wingdings" panose="05000000000000000000" pitchFamily="2" charset="2"/>
              <a:buChar char="§"/>
            </a:pPr>
            <a:endParaRPr lang="en-IN" sz="1396" dirty="0"/>
          </a:p>
          <a:p>
            <a:pPr marL="810336" lvl="1" indent="-285750">
              <a:buClr>
                <a:schemeClr val="tx2"/>
              </a:buClr>
              <a:buFont typeface="Wingdings" panose="05000000000000000000" pitchFamily="2" charset="2"/>
              <a:buChar char="§"/>
            </a:pPr>
            <a:r>
              <a:rPr lang="en-IN" sz="1396" b="1" dirty="0"/>
              <a:t>Data transformation activities </a:t>
            </a:r>
            <a:r>
              <a:rPr lang="en-IN" sz="1396" dirty="0"/>
              <a:t>: Transform data in Azure Data </a:t>
            </a:r>
            <a:r>
              <a:rPr lang="en-IN" sz="1396" dirty="0" smtClean="0"/>
              <a:t>Factory</a:t>
            </a:r>
          </a:p>
          <a:p>
            <a:pPr lvl="1" indent="0">
              <a:buClr>
                <a:schemeClr val="tx2"/>
              </a:buClr>
              <a:buNone/>
            </a:pPr>
            <a:r>
              <a:rPr lang="en-IN" sz="1396" dirty="0">
                <a:hlinkClick r:id="rId3"/>
              </a:rPr>
              <a:t>https://</a:t>
            </a:r>
            <a:r>
              <a:rPr lang="en-IN" sz="1396" dirty="0" smtClean="0">
                <a:hlinkClick r:id="rId3"/>
              </a:rPr>
              <a:t>docs.microsoft.com/en-us/azure/data-factory/transform-data</a:t>
            </a:r>
            <a:endParaRPr lang="en-IN" sz="1396" dirty="0" smtClean="0"/>
          </a:p>
          <a:p>
            <a:pPr marL="810336" lvl="1" indent="-285750">
              <a:buClr>
                <a:schemeClr val="tx2"/>
              </a:buClr>
              <a:buFont typeface="Wingdings" panose="05000000000000000000" pitchFamily="2" charset="2"/>
              <a:buChar char="§"/>
            </a:pPr>
            <a:endParaRPr lang="en-IN" sz="1396" dirty="0"/>
          </a:p>
          <a:p>
            <a:pPr marL="810336" lvl="1" indent="-285750">
              <a:buClr>
                <a:schemeClr val="tx2"/>
              </a:buClr>
              <a:buFont typeface="Wingdings" panose="05000000000000000000" pitchFamily="2" charset="2"/>
              <a:buChar char="§"/>
            </a:pPr>
            <a:r>
              <a:rPr lang="en-IN" sz="1396" b="1" dirty="0"/>
              <a:t>Control activities </a:t>
            </a:r>
            <a:r>
              <a:rPr lang="en-IN" sz="1396" dirty="0"/>
              <a:t>: Web activity in Azure Data </a:t>
            </a:r>
            <a:r>
              <a:rPr lang="en-IN" sz="1396" dirty="0" smtClean="0"/>
              <a:t>Factory</a:t>
            </a:r>
          </a:p>
          <a:p>
            <a:pPr lvl="1" indent="0">
              <a:buClr>
                <a:schemeClr val="tx2"/>
              </a:buClr>
              <a:buNone/>
            </a:pPr>
            <a:r>
              <a:rPr lang="en-IN" sz="1396" dirty="0" smtClean="0">
                <a:hlinkClick r:id="rId4"/>
              </a:rPr>
              <a:t>https</a:t>
            </a:r>
            <a:r>
              <a:rPr lang="en-IN" sz="1396" dirty="0">
                <a:hlinkClick r:id="rId4"/>
              </a:rPr>
              <a:t>://</a:t>
            </a:r>
            <a:r>
              <a:rPr lang="en-IN" sz="1396" dirty="0" smtClean="0">
                <a:hlinkClick r:id="rId4"/>
              </a:rPr>
              <a:t>docs.microsoft.com/en-us/azure/data-factory/control-flow-web-activity</a:t>
            </a:r>
            <a:endParaRPr lang="en-IN" sz="1396" dirty="0" smtClean="0"/>
          </a:p>
          <a:p>
            <a:pPr marL="810336" lvl="1" indent="-285750">
              <a:buClr>
                <a:schemeClr val="tx2"/>
              </a:buClr>
              <a:buFont typeface="Wingdings" panose="05000000000000000000" pitchFamily="2" charset="2"/>
              <a:buChar char="§"/>
            </a:pPr>
            <a:endParaRPr lang="en-IN" sz="1396" dirty="0"/>
          </a:p>
          <a:p>
            <a:pPr marL="285750" indent="-285750">
              <a:buClr>
                <a:schemeClr val="tx2"/>
              </a:buClr>
              <a:buFont typeface="Wingdings" panose="05000000000000000000" pitchFamily="2" charset="2"/>
              <a:buChar char="§"/>
            </a:pPr>
            <a:endParaRPr lang="en-IN" sz="1600" dirty="0"/>
          </a:p>
          <a:p>
            <a:pPr marL="285750" indent="-285750">
              <a:buClr>
                <a:schemeClr val="tx2"/>
              </a:buClr>
              <a:buFont typeface="Wingdings" panose="05000000000000000000" pitchFamily="2" charset="2"/>
              <a:buChar char="§"/>
            </a:pPr>
            <a:r>
              <a:rPr lang="en-IN" sz="1600" dirty="0" smtClean="0"/>
              <a:t>An </a:t>
            </a:r>
            <a:r>
              <a:rPr lang="en-IN" sz="1600" dirty="0"/>
              <a:t>activity can take zero or more </a:t>
            </a:r>
            <a:r>
              <a:rPr lang="en-IN" sz="1600" b="1" dirty="0"/>
              <a:t>input datasets</a:t>
            </a:r>
            <a:r>
              <a:rPr lang="en-IN" sz="1600" dirty="0"/>
              <a:t> and produce </a:t>
            </a:r>
            <a:r>
              <a:rPr lang="en-IN" sz="1600" b="1" dirty="0"/>
              <a:t>one or more output datasets</a:t>
            </a:r>
            <a:r>
              <a:rPr lang="en-IN" sz="1600" dirty="0"/>
              <a:t>. </a:t>
            </a:r>
            <a:endParaRPr lang="en-IN" sz="1600" dirty="0" smtClean="0"/>
          </a:p>
          <a:p>
            <a:pPr marL="285750" indent="-285750">
              <a:buClr>
                <a:schemeClr val="tx2"/>
              </a:buClr>
              <a:buFont typeface="Wingdings" panose="05000000000000000000" pitchFamily="2" charset="2"/>
              <a:buChar char="§"/>
            </a:pPr>
            <a:r>
              <a:rPr lang="en-IN" sz="1600" dirty="0" smtClean="0"/>
              <a:t>The </a:t>
            </a:r>
            <a:r>
              <a:rPr lang="en-IN" sz="1600" dirty="0"/>
              <a:t>following diagram shows the relationship between pipeline, activity, and dataset in Data Factory:</a:t>
            </a:r>
          </a:p>
        </p:txBody>
      </p:sp>
      <p:pic>
        <p:nvPicPr>
          <p:cNvPr id="4" name="Picture 3"/>
          <p:cNvPicPr>
            <a:picLocks noChangeAspect="1"/>
          </p:cNvPicPr>
          <p:nvPr/>
        </p:nvPicPr>
        <p:blipFill>
          <a:blip r:embed="rId5"/>
          <a:stretch>
            <a:fillRect/>
          </a:stretch>
        </p:blipFill>
        <p:spPr>
          <a:xfrm>
            <a:off x="15081" y="5608260"/>
            <a:ext cx="9182100" cy="1304925"/>
          </a:xfrm>
          <a:prstGeom prst="rect">
            <a:avLst/>
          </a:prstGeom>
        </p:spPr>
      </p:pic>
    </p:spTree>
    <p:extLst>
      <p:ext uri="{BB962C8B-B14F-4D97-AF65-F5344CB8AC3E}">
        <p14:creationId xmlns:p14="http://schemas.microsoft.com/office/powerpoint/2010/main" val="4263244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F40F17DA-ECFF-4D3A-BB59-D5B728EFAB33}"/>
              </a:ext>
            </a:extLst>
          </p:cNvPr>
          <p:cNvGraphicFramePr>
            <a:graphicFrameLocks noGrp="1"/>
          </p:cNvGraphicFramePr>
          <p:nvPr>
            <p:extLst/>
          </p:nvPr>
        </p:nvGraphicFramePr>
        <p:xfrm>
          <a:off x="263105" y="1127734"/>
          <a:ext cx="8800351" cy="4202586"/>
        </p:xfrm>
        <a:graphic>
          <a:graphicData uri="http://schemas.openxmlformats.org/drawingml/2006/table">
            <a:tbl>
              <a:tblPr firstRow="1" firstCol="1">
                <a:tableStyleId>{ED083AE6-46FA-4A59-8FB0-9F97EB10719F}</a:tableStyleId>
              </a:tblPr>
              <a:tblGrid>
                <a:gridCol w="4559825">
                  <a:extLst>
                    <a:ext uri="{9D8B030D-6E8A-4147-A177-3AD203B41FA5}">
                      <a16:colId xmlns:a16="http://schemas.microsoft.com/office/drawing/2014/main" xmlns="" val="956320187"/>
                    </a:ext>
                  </a:extLst>
                </a:gridCol>
                <a:gridCol w="4240526">
                  <a:extLst>
                    <a:ext uri="{9D8B030D-6E8A-4147-A177-3AD203B41FA5}">
                      <a16:colId xmlns:a16="http://schemas.microsoft.com/office/drawing/2014/main" xmlns="" val="4203696472"/>
                    </a:ext>
                  </a:extLst>
                </a:gridCol>
              </a:tblGrid>
              <a:tr h="360247">
                <a:tc>
                  <a:txBody>
                    <a:bodyPr/>
                    <a:lstStyle/>
                    <a:p>
                      <a:pPr algn="l"/>
                      <a:r>
                        <a:rPr lang="en-US" sz="2100" dirty="0">
                          <a:solidFill>
                            <a:schemeClr val="tx1"/>
                          </a:solidFill>
                        </a:rPr>
                        <a:t>Transformation activity</a:t>
                      </a:r>
                    </a:p>
                  </a:txBody>
                  <a:tcPr marL="40233" marR="40233" marT="20117" marB="20117" anchor="ctr"/>
                </a:tc>
                <a:tc>
                  <a:txBody>
                    <a:bodyPr/>
                    <a:lstStyle/>
                    <a:p>
                      <a:pPr algn="l"/>
                      <a:r>
                        <a:rPr lang="en-US" sz="2100" dirty="0">
                          <a:solidFill>
                            <a:schemeClr val="tx1"/>
                          </a:solidFill>
                        </a:rPr>
                        <a:t>Compute environment</a:t>
                      </a:r>
                    </a:p>
                  </a:txBody>
                  <a:tcPr marL="40233" marR="40233" marT="20117" marB="20117" anchor="ctr"/>
                </a:tc>
                <a:extLst>
                  <a:ext uri="{0D108BD9-81ED-4DB2-BD59-A6C34878D82A}">
                    <a16:rowId xmlns:a16="http://schemas.microsoft.com/office/drawing/2014/main" xmlns="" val="3464614898"/>
                  </a:ext>
                </a:extLst>
              </a:tr>
              <a:tr h="360247">
                <a:tc>
                  <a:txBody>
                    <a:bodyPr/>
                    <a:lstStyle/>
                    <a:p>
                      <a:pPr algn="l"/>
                      <a:r>
                        <a:rPr lang="en-US" sz="2100" dirty="0">
                          <a:solidFill>
                            <a:schemeClr val="accent4">
                              <a:lumMod val="75000"/>
                            </a:schemeClr>
                          </a:solidFill>
                        </a:rPr>
                        <a:t>Hive</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a16="http://schemas.microsoft.com/office/drawing/2014/main" xmlns="" val="2934412833"/>
                  </a:ext>
                </a:extLst>
              </a:tr>
              <a:tr h="360247">
                <a:tc>
                  <a:txBody>
                    <a:bodyPr/>
                    <a:lstStyle/>
                    <a:p>
                      <a:pPr algn="l"/>
                      <a:r>
                        <a:rPr lang="en-US" sz="2100" dirty="0">
                          <a:solidFill>
                            <a:schemeClr val="accent4">
                              <a:lumMod val="75000"/>
                            </a:schemeClr>
                          </a:solidFill>
                        </a:rPr>
                        <a:t>Pig</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a16="http://schemas.microsoft.com/office/drawing/2014/main" xmlns="" val="1932753488"/>
                  </a:ext>
                </a:extLst>
              </a:tr>
              <a:tr h="360247">
                <a:tc>
                  <a:txBody>
                    <a:bodyPr/>
                    <a:lstStyle/>
                    <a:p>
                      <a:pPr algn="l"/>
                      <a:r>
                        <a:rPr lang="en-US" sz="2100" dirty="0">
                          <a:solidFill>
                            <a:schemeClr val="accent4">
                              <a:lumMod val="75000"/>
                            </a:schemeClr>
                          </a:solidFill>
                        </a:rPr>
                        <a:t>MapReduce</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a16="http://schemas.microsoft.com/office/drawing/2014/main" xmlns="" val="414174395"/>
                  </a:ext>
                </a:extLst>
              </a:tr>
              <a:tr h="360247">
                <a:tc>
                  <a:txBody>
                    <a:bodyPr/>
                    <a:lstStyle/>
                    <a:p>
                      <a:pPr algn="l"/>
                      <a:r>
                        <a:rPr lang="en-US" sz="2100" dirty="0">
                          <a:solidFill>
                            <a:schemeClr val="accent4">
                              <a:lumMod val="75000"/>
                            </a:schemeClr>
                          </a:solidFill>
                        </a:rPr>
                        <a:t>Hadoop Streaming</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a16="http://schemas.microsoft.com/office/drawing/2014/main" xmlns="" val="3159801222"/>
                  </a:ext>
                </a:extLst>
              </a:tr>
              <a:tr h="680260">
                <a:tc>
                  <a:txBody>
                    <a:bodyPr/>
                    <a:lstStyle/>
                    <a:p>
                      <a:pPr algn="l"/>
                      <a:r>
                        <a:rPr lang="en-US" sz="2100" dirty="0">
                          <a:solidFill>
                            <a:schemeClr val="accent4">
                              <a:lumMod val="75000"/>
                            </a:schemeClr>
                          </a:solidFill>
                        </a:rPr>
                        <a:t>Machine Learning activities: Batch Execution and Update Resource</a:t>
                      </a:r>
                    </a:p>
                  </a:txBody>
                  <a:tcPr marL="40233" marR="40233" marT="20117" marB="20117" anchor="ctr"/>
                </a:tc>
                <a:tc>
                  <a:txBody>
                    <a:bodyPr/>
                    <a:lstStyle/>
                    <a:p>
                      <a:pPr algn="l"/>
                      <a:r>
                        <a:rPr lang="en-US" sz="2100" dirty="0">
                          <a:solidFill>
                            <a:schemeClr val="tx1"/>
                          </a:solidFill>
                        </a:rPr>
                        <a:t>Azure VM</a:t>
                      </a:r>
                    </a:p>
                  </a:txBody>
                  <a:tcPr marL="40233" marR="40233" marT="20117" marB="20117" anchor="ctr"/>
                </a:tc>
                <a:extLst>
                  <a:ext uri="{0D108BD9-81ED-4DB2-BD59-A6C34878D82A}">
                    <a16:rowId xmlns:a16="http://schemas.microsoft.com/office/drawing/2014/main" xmlns="" val="80762818"/>
                  </a:ext>
                </a:extLst>
              </a:tr>
              <a:tr h="360247">
                <a:tc>
                  <a:txBody>
                    <a:bodyPr/>
                    <a:lstStyle/>
                    <a:p>
                      <a:pPr algn="l"/>
                      <a:r>
                        <a:rPr lang="en-US" sz="2100" dirty="0">
                          <a:solidFill>
                            <a:schemeClr val="accent4">
                              <a:lumMod val="75000"/>
                            </a:schemeClr>
                          </a:solidFill>
                        </a:rPr>
                        <a:t>Stored Procedure</a:t>
                      </a:r>
                    </a:p>
                  </a:txBody>
                  <a:tcPr marL="40233" marR="40233" marT="20117" marB="20117" anchor="ctr"/>
                </a:tc>
                <a:tc>
                  <a:txBody>
                    <a:bodyPr/>
                    <a:lstStyle/>
                    <a:p>
                      <a:pPr algn="l"/>
                      <a:r>
                        <a:rPr lang="en-US" sz="2100" dirty="0">
                          <a:solidFill>
                            <a:schemeClr val="tx1"/>
                          </a:solidFill>
                        </a:rPr>
                        <a:t>Azure SQL</a:t>
                      </a:r>
                    </a:p>
                  </a:txBody>
                  <a:tcPr marL="40233" marR="40233" marT="20117" marB="20117" anchor="ctr"/>
                </a:tc>
                <a:extLst>
                  <a:ext uri="{0D108BD9-81ED-4DB2-BD59-A6C34878D82A}">
                    <a16:rowId xmlns:a16="http://schemas.microsoft.com/office/drawing/2014/main" xmlns="" val="971551458"/>
                  </a:ext>
                </a:extLst>
              </a:tr>
              <a:tr h="360247">
                <a:tc>
                  <a:txBody>
                    <a:bodyPr/>
                    <a:lstStyle/>
                    <a:p>
                      <a:pPr algn="l"/>
                      <a:r>
                        <a:rPr lang="en-US" sz="2100" dirty="0">
                          <a:solidFill>
                            <a:schemeClr val="accent4">
                              <a:lumMod val="75000"/>
                            </a:schemeClr>
                          </a:solidFill>
                        </a:rPr>
                        <a:t>Data Lake Analytics U-SQL</a:t>
                      </a:r>
                    </a:p>
                  </a:txBody>
                  <a:tcPr marL="40233" marR="40233" marT="20117" marB="20117" anchor="ctr"/>
                </a:tc>
                <a:tc>
                  <a:txBody>
                    <a:bodyPr/>
                    <a:lstStyle/>
                    <a:p>
                      <a:pPr algn="l"/>
                      <a:r>
                        <a:rPr lang="en-US" sz="2100" dirty="0">
                          <a:solidFill>
                            <a:schemeClr val="tx1"/>
                          </a:solidFill>
                        </a:rPr>
                        <a:t>Azure Data Lake Analytics</a:t>
                      </a:r>
                    </a:p>
                  </a:txBody>
                  <a:tcPr marL="40233" marR="40233" marT="20117" marB="20117" anchor="ctr"/>
                </a:tc>
                <a:extLst>
                  <a:ext uri="{0D108BD9-81ED-4DB2-BD59-A6C34878D82A}">
                    <a16:rowId xmlns:a16="http://schemas.microsoft.com/office/drawing/2014/main" xmlns="" val="1912210201"/>
                  </a:ext>
                </a:extLst>
              </a:tr>
              <a:tr h="360247">
                <a:tc>
                  <a:txBody>
                    <a:bodyPr/>
                    <a:lstStyle/>
                    <a:p>
                      <a:pPr algn="l"/>
                      <a:r>
                        <a:rPr lang="en-US" sz="2100" dirty="0" err="1">
                          <a:solidFill>
                            <a:schemeClr val="accent4">
                              <a:lumMod val="75000"/>
                            </a:schemeClr>
                          </a:solidFill>
                        </a:rPr>
                        <a:t>DotNet</a:t>
                      </a:r>
                      <a:endParaRPr lang="en-US" sz="2100" dirty="0">
                        <a:solidFill>
                          <a:schemeClr val="accent4">
                            <a:lumMod val="75000"/>
                          </a:schemeClr>
                        </a:solidFill>
                      </a:endParaRPr>
                    </a:p>
                  </a:txBody>
                  <a:tcPr marL="40233" marR="40233" marT="20117" marB="20117" anchor="ctr"/>
                </a:tc>
                <a:tc>
                  <a:txBody>
                    <a:bodyPr/>
                    <a:lstStyle/>
                    <a:p>
                      <a:pPr algn="l"/>
                      <a:r>
                        <a:rPr lang="en-US" sz="2100" dirty="0">
                          <a:solidFill>
                            <a:schemeClr val="tx1"/>
                          </a:solidFill>
                        </a:rPr>
                        <a:t>HDInsight [Hadoop] or Azure Batch</a:t>
                      </a:r>
                    </a:p>
                  </a:txBody>
                  <a:tcPr marL="40233" marR="40233" marT="20117" marB="20117" anchor="ctr"/>
                </a:tc>
                <a:extLst>
                  <a:ext uri="{0D108BD9-81ED-4DB2-BD59-A6C34878D82A}">
                    <a16:rowId xmlns:a16="http://schemas.microsoft.com/office/drawing/2014/main" xmlns="" val="3107751975"/>
                  </a:ext>
                </a:extLst>
              </a:tr>
            </a:tbl>
          </a:graphicData>
        </a:graphic>
      </p:graphicFrame>
      <p:sp>
        <p:nvSpPr>
          <p:cNvPr id="3" name="Title 1">
            <a:extLst>
              <a:ext uri="{FF2B5EF4-FFF2-40B4-BE49-F238E27FC236}">
                <a16:creationId xmlns:a16="http://schemas.microsoft.com/office/drawing/2014/main" xmlns="" id="{A108ACA4-86E2-4237-9D6C-76C15489851F}"/>
              </a:ext>
            </a:extLst>
          </p:cNvPr>
          <p:cNvSpPr txBox="1">
            <a:spLocks/>
          </p:cNvSpPr>
          <p:nvPr/>
        </p:nvSpPr>
        <p:spPr>
          <a:xfrm>
            <a:off x="-8982" y="296862"/>
            <a:ext cx="8913885" cy="84683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spc="-76">
                <a:solidFill>
                  <a:srgbClr val="0070C0"/>
                </a:solidFill>
              </a:rPr>
              <a:t>Activity </a:t>
            </a:r>
            <a:r>
              <a:rPr lang="en-US" sz="2000" spc="-76" smtClean="0">
                <a:solidFill>
                  <a:srgbClr val="0070C0"/>
                </a:solidFill>
              </a:rPr>
              <a:t>Options in ADF</a:t>
            </a:r>
            <a:endParaRPr lang="en-US" sz="2000" spc="-76" dirty="0">
              <a:solidFill>
                <a:srgbClr val="0070C0"/>
              </a:solidFill>
            </a:endParaRPr>
          </a:p>
        </p:txBody>
      </p:sp>
    </p:spTree>
    <p:extLst>
      <p:ext uri="{BB962C8B-B14F-4D97-AF65-F5344CB8AC3E}">
        <p14:creationId xmlns:p14="http://schemas.microsoft.com/office/powerpoint/2010/main" val="468087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0E0F7CB-D62C-49AB-8FC7-20D7AAF535A9}"/>
              </a:ext>
            </a:extLst>
          </p:cNvPr>
          <p:cNvPicPr>
            <a:picLocks noChangeAspect="1"/>
          </p:cNvPicPr>
          <p:nvPr/>
        </p:nvPicPr>
        <p:blipFill>
          <a:blip r:embed="rId2"/>
          <a:stretch>
            <a:fillRect/>
          </a:stretch>
        </p:blipFill>
        <p:spPr>
          <a:xfrm>
            <a:off x="1005681" y="3421062"/>
            <a:ext cx="7010400" cy="2630794"/>
          </a:xfrm>
          <a:prstGeom prst="rect">
            <a:avLst/>
          </a:prstGeom>
        </p:spPr>
      </p:pic>
      <p:sp>
        <p:nvSpPr>
          <p:cNvPr id="3" name="Title 1">
            <a:extLst>
              <a:ext uri="{FF2B5EF4-FFF2-40B4-BE49-F238E27FC236}">
                <a16:creationId xmlns:a16="http://schemas.microsoft.com/office/drawing/2014/main" xmlns="" id="{16A934A8-1F65-4DF1-9C0A-2C2035A5EA53}"/>
              </a:ext>
            </a:extLst>
          </p:cNvPr>
          <p:cNvSpPr txBox="1">
            <a:spLocks/>
          </p:cNvSpPr>
          <p:nvPr/>
        </p:nvSpPr>
        <p:spPr>
          <a:xfrm>
            <a:off x="0" y="4492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dirty="0">
                <a:solidFill>
                  <a:srgbClr val="0070C0"/>
                </a:solidFill>
              </a:rPr>
              <a:t>ADF Logical Flow</a:t>
            </a:r>
            <a:endParaRPr lang="en-US" sz="2000" spc="-76" dirty="0">
              <a:solidFill>
                <a:srgbClr val="0070C0"/>
              </a:solidFill>
            </a:endParaRPr>
          </a:p>
        </p:txBody>
      </p:sp>
      <p:sp>
        <p:nvSpPr>
          <p:cNvPr id="4" name="Rectangle 3"/>
          <p:cNvSpPr/>
          <p:nvPr/>
        </p:nvSpPr>
        <p:spPr>
          <a:xfrm>
            <a:off x="769539" y="1211262"/>
            <a:ext cx="7932341"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IN" sz="1600" dirty="0">
                <a:solidFill>
                  <a:srgbClr val="000000"/>
                </a:solidFill>
                <a:latin typeface="Segoe UI" panose="020B0502040204020203" pitchFamily="34" charset="0"/>
              </a:rPr>
              <a:t>In Azure Data Factory, you can use Copy Activity to copy data among data stores located on-premises and in the cloud. </a:t>
            </a:r>
            <a:endParaRPr lang="en-IN" sz="1600" dirty="0" smtClean="0">
              <a:solidFill>
                <a:srgbClr val="000000"/>
              </a:solidFill>
              <a:latin typeface="Segoe UI" panose="020B0502040204020203" pitchFamily="34" charset="0"/>
            </a:endParaRPr>
          </a:p>
          <a:p>
            <a:pPr marL="285750" indent="-285750" algn="just">
              <a:buClr>
                <a:schemeClr val="tx2"/>
              </a:buClr>
              <a:buFont typeface="Wingdings" panose="05000000000000000000" pitchFamily="2" charset="2"/>
              <a:buChar char="§"/>
            </a:pPr>
            <a:endParaRPr lang="en-IN" sz="1600" dirty="0">
              <a:solidFill>
                <a:srgbClr val="000000"/>
              </a:solidFill>
              <a:latin typeface="Segoe UI" panose="020B0502040204020203" pitchFamily="34" charset="0"/>
            </a:endParaRPr>
          </a:p>
          <a:p>
            <a:pPr marL="285750" indent="-285750" algn="just">
              <a:buClr>
                <a:schemeClr val="tx2"/>
              </a:buClr>
              <a:buFont typeface="Wingdings" panose="05000000000000000000" pitchFamily="2" charset="2"/>
              <a:buChar char="§"/>
            </a:pPr>
            <a:r>
              <a:rPr lang="en-IN" sz="1600" dirty="0" smtClean="0">
                <a:solidFill>
                  <a:srgbClr val="000000"/>
                </a:solidFill>
                <a:latin typeface="Segoe UI" panose="020B0502040204020203" pitchFamily="34" charset="0"/>
              </a:rPr>
              <a:t>After </a:t>
            </a:r>
            <a:r>
              <a:rPr lang="en-IN" sz="1600" dirty="0">
                <a:solidFill>
                  <a:srgbClr val="000000"/>
                </a:solidFill>
                <a:latin typeface="Segoe UI" panose="020B0502040204020203" pitchFamily="34" charset="0"/>
              </a:rPr>
              <a:t>the data is copied, it can be further transformed and </a:t>
            </a:r>
            <a:r>
              <a:rPr lang="en-IN" sz="1600" dirty="0" err="1">
                <a:solidFill>
                  <a:srgbClr val="000000"/>
                </a:solidFill>
                <a:latin typeface="Segoe UI" panose="020B0502040204020203" pitchFamily="34" charset="0"/>
              </a:rPr>
              <a:t>analyzed</a:t>
            </a:r>
            <a:r>
              <a:rPr lang="en-IN" sz="1600" dirty="0">
                <a:solidFill>
                  <a:srgbClr val="000000"/>
                </a:solidFill>
                <a:latin typeface="Segoe UI" panose="020B0502040204020203" pitchFamily="34" charset="0"/>
              </a:rPr>
              <a:t>. You can also use Copy Activity to publish transformation and analysis results for business intelligence (BI) and application consumption.</a:t>
            </a:r>
            <a:endParaRPr lang="en-IN" sz="1600" dirty="0"/>
          </a:p>
        </p:txBody>
      </p:sp>
    </p:spTree>
    <p:extLst>
      <p:ext uri="{BB962C8B-B14F-4D97-AF65-F5344CB8AC3E}">
        <p14:creationId xmlns:p14="http://schemas.microsoft.com/office/powerpoint/2010/main" val="316250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3CBD02D-9BAD-4A12-961C-7F66E8DF2992}"/>
              </a:ext>
            </a:extLst>
          </p:cNvPr>
          <p:cNvSpPr/>
          <p:nvPr/>
        </p:nvSpPr>
        <p:spPr>
          <a:xfrm>
            <a:off x="-8983" y="1124638"/>
            <a:ext cx="8913885" cy="3139321"/>
          </a:xfrm>
          <a:prstGeom prst="rect">
            <a:avLst/>
          </a:prstGeom>
        </p:spPr>
        <p:txBody>
          <a:bodyPr wrap="square">
            <a:spAutoFit/>
          </a:bodyPr>
          <a:lstStyle/>
          <a:p>
            <a:pPr marL="385711" indent="-385711" defTabSz="685709">
              <a:buFont typeface="+mj-lt"/>
              <a:buAutoNum type="arabicPeriod"/>
              <a:defRPr/>
            </a:pPr>
            <a:r>
              <a:rPr lang="en-US" kern="0" dirty="0">
                <a:solidFill>
                  <a:srgbClr val="C00000"/>
                </a:solidFill>
              </a:rPr>
              <a:t>Define Architecture</a:t>
            </a:r>
            <a:r>
              <a:rPr lang="en-US" kern="0" dirty="0">
                <a:solidFill>
                  <a:sysClr val="windowText" lastClr="000000"/>
                </a:solidFill>
              </a:rPr>
              <a:t>: Set up objectives and flow</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the Data Factory</a:t>
            </a:r>
            <a:r>
              <a:rPr lang="en-US" kern="0" dirty="0">
                <a:solidFill>
                  <a:sysClr val="windowText" lastClr="000000"/>
                </a:solidFill>
              </a:rPr>
              <a:t>: Portal, PowerShell, VS</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Linked Services</a:t>
            </a:r>
            <a:r>
              <a:rPr lang="en-US" kern="0" dirty="0">
                <a:solidFill>
                  <a:sysClr val="windowText" lastClr="000000"/>
                </a:solidFill>
              </a:rPr>
              <a:t>: Connections to Data and Services</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Datasets</a:t>
            </a:r>
            <a:r>
              <a:rPr lang="en-US" kern="0" dirty="0">
                <a:solidFill>
                  <a:sysClr val="windowText" lastClr="000000"/>
                </a:solidFill>
              </a:rPr>
              <a:t>: Input and Output</a:t>
            </a:r>
            <a:r>
              <a:rPr lang="en-US" kern="0" dirty="0">
                <a:solidFill>
                  <a:srgbClr val="C00000"/>
                </a:solidFill>
              </a:rPr>
              <a:t> </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Pipeline</a:t>
            </a:r>
            <a:r>
              <a:rPr lang="en-US" kern="0" dirty="0">
                <a:solidFill>
                  <a:sysClr val="windowText" lastClr="000000"/>
                </a:solidFill>
              </a:rPr>
              <a:t>: Define Activities</a:t>
            </a:r>
            <a:r>
              <a:rPr lang="en-US" kern="0" dirty="0">
                <a:solidFill>
                  <a:srgbClr val="C00000"/>
                </a:solidFill>
              </a:rPr>
              <a:t> </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Monitor and Manage</a:t>
            </a:r>
            <a:r>
              <a:rPr lang="en-US" kern="0" dirty="0">
                <a:solidFill>
                  <a:sysClr val="windowText" lastClr="000000"/>
                </a:solidFill>
              </a:rPr>
              <a:t>: Portal or PowerShell, Alerts and Metrics</a:t>
            </a:r>
          </a:p>
        </p:txBody>
      </p:sp>
      <p:sp>
        <p:nvSpPr>
          <p:cNvPr id="3" name="Title 1">
            <a:extLst>
              <a:ext uri="{FF2B5EF4-FFF2-40B4-BE49-F238E27FC236}">
                <a16:creationId xmlns:a16="http://schemas.microsoft.com/office/drawing/2014/main" xmlns=""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a:solidFill>
                  <a:srgbClr val="0070C0"/>
                </a:solidFill>
              </a:rPr>
              <a:t>ADF Process</a:t>
            </a:r>
            <a:endParaRPr lang="en-US" sz="2400" spc="-76" dirty="0">
              <a:solidFill>
                <a:srgbClr val="0070C0"/>
              </a:solidFill>
            </a:endParaRPr>
          </a:p>
        </p:txBody>
      </p:sp>
    </p:spTree>
    <p:extLst>
      <p:ext uri="{BB962C8B-B14F-4D97-AF65-F5344CB8AC3E}">
        <p14:creationId xmlns:p14="http://schemas.microsoft.com/office/powerpoint/2010/main" val="23961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2"/>
            <a:ext cx="9326563" cy="1257300"/>
          </a:xfrm>
        </p:spPr>
        <p:txBody>
          <a:bodyPr/>
          <a:lstStyle/>
          <a:p>
            <a:r>
              <a:rPr lang="en-US" sz="2000" dirty="0"/>
              <a:t>1. Design Process - Use case  of Churning in Telcom Industries  </a:t>
            </a:r>
          </a:p>
        </p:txBody>
      </p:sp>
      <p:sp>
        <p:nvSpPr>
          <p:cNvPr id="3" name="Title 1"/>
          <p:cNvSpPr txBox="1">
            <a:spLocks/>
          </p:cNvSpPr>
          <p:nvPr/>
        </p:nvSpPr>
        <p:spPr>
          <a:xfrm>
            <a:off x="167481" y="1211262"/>
            <a:ext cx="9067800" cy="99060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1800" b="1" i="1" spc="-76" dirty="0">
                <a:solidFill>
                  <a:srgbClr val="FFC000"/>
                </a:solidFill>
                <a:latin typeface="+mn-lt"/>
              </a:rPr>
              <a:t>Define data sources, processing requirements, and output – also management and monitoring</a:t>
            </a:r>
          </a:p>
        </p:txBody>
      </p:sp>
      <p:sp>
        <p:nvSpPr>
          <p:cNvPr id="5" name="Rectangle 4">
            <a:extLst>
              <a:ext uri="{FF2B5EF4-FFF2-40B4-BE49-F238E27FC236}">
                <a16:creationId xmlns:a16="http://schemas.microsoft.com/office/drawing/2014/main" xmlns="" id="{98D21F1C-DB4F-42C5-9882-A393572ECCC6}"/>
              </a:ext>
            </a:extLst>
          </p:cNvPr>
          <p:cNvSpPr/>
          <p:nvPr/>
        </p:nvSpPr>
        <p:spPr bwMode="auto">
          <a:xfrm>
            <a:off x="2034605" y="4926919"/>
            <a:ext cx="5143062" cy="930389"/>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xmlns="" id="{A9BE3BEF-F547-4DC4-BFFB-291008DF292A}"/>
              </a:ext>
            </a:extLst>
          </p:cNvPr>
          <p:cNvSpPr txBox="1"/>
          <p:nvPr/>
        </p:nvSpPr>
        <p:spPr>
          <a:xfrm>
            <a:off x="2298394" y="5581234"/>
            <a:ext cx="1680960" cy="374302"/>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Azure Blob Storage</a:t>
            </a:r>
          </a:p>
        </p:txBody>
      </p:sp>
      <p:pic>
        <p:nvPicPr>
          <p:cNvPr id="7" name="Picture 6">
            <a:extLst>
              <a:ext uri="{FF2B5EF4-FFF2-40B4-BE49-F238E27FC236}">
                <a16:creationId xmlns:a16="http://schemas.microsoft.com/office/drawing/2014/main" xmlns="" id="{DF63917D-53B0-4A16-A920-DC0C30C47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50" y="5544906"/>
            <a:ext cx="312402" cy="312402"/>
          </a:xfrm>
          <a:prstGeom prst="rect">
            <a:avLst/>
          </a:prstGeom>
        </p:spPr>
      </p:pic>
      <p:sp>
        <p:nvSpPr>
          <p:cNvPr id="8" name="Rectangle 7">
            <a:extLst>
              <a:ext uri="{FF2B5EF4-FFF2-40B4-BE49-F238E27FC236}">
                <a16:creationId xmlns:a16="http://schemas.microsoft.com/office/drawing/2014/main" xmlns="" id="{F2CCDB70-5EAF-46E6-AF78-4456F4C2D15F}"/>
              </a:ext>
            </a:extLst>
          </p:cNvPr>
          <p:cNvSpPr/>
          <p:nvPr/>
        </p:nvSpPr>
        <p:spPr bwMode="auto">
          <a:xfrm>
            <a:off x="2034605" y="3820373"/>
            <a:ext cx="1257193" cy="1324971"/>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xmlns="" id="{EE6D2ACA-B670-4445-B74F-FB33599169F5}"/>
              </a:ext>
            </a:extLst>
          </p:cNvPr>
          <p:cNvSpPr/>
          <p:nvPr/>
        </p:nvSpPr>
        <p:spPr>
          <a:xfrm>
            <a:off x="2091750" y="4031747"/>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endParaRPr lang="en-US" sz="917" kern="0" dirty="0">
              <a:solidFill>
                <a:prstClr val="black"/>
              </a:solidFill>
              <a:latin typeface="Segoe UI"/>
            </a:endParaRPr>
          </a:p>
        </p:txBody>
      </p:sp>
      <p:sp>
        <p:nvSpPr>
          <p:cNvPr id="10" name="Rectangle 9">
            <a:extLst>
              <a:ext uri="{FF2B5EF4-FFF2-40B4-BE49-F238E27FC236}">
                <a16:creationId xmlns:a16="http://schemas.microsoft.com/office/drawing/2014/main" xmlns="" id="{232DD035-9527-4737-8ADC-25F364CD7629}"/>
              </a:ext>
            </a:extLst>
          </p:cNvPr>
          <p:cNvSpPr/>
          <p:nvPr/>
        </p:nvSpPr>
        <p:spPr>
          <a:xfrm>
            <a:off x="2144306" y="4087737"/>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endParaRPr lang="en-US" sz="917" kern="0" dirty="0">
              <a:solidFill>
                <a:prstClr val="black"/>
              </a:solidFill>
              <a:latin typeface="Segoe UI"/>
            </a:endParaRPr>
          </a:p>
        </p:txBody>
      </p:sp>
      <p:sp>
        <p:nvSpPr>
          <p:cNvPr id="11" name="Rectangle 10">
            <a:extLst>
              <a:ext uri="{FF2B5EF4-FFF2-40B4-BE49-F238E27FC236}">
                <a16:creationId xmlns:a16="http://schemas.microsoft.com/office/drawing/2014/main" xmlns="" id="{6167EA61-D5CA-4506-8145-037B8556C6BD}"/>
              </a:ext>
            </a:extLst>
          </p:cNvPr>
          <p:cNvSpPr/>
          <p:nvPr/>
        </p:nvSpPr>
        <p:spPr>
          <a:xfrm>
            <a:off x="2200747" y="4144470"/>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Call Log Files</a:t>
            </a:r>
          </a:p>
        </p:txBody>
      </p:sp>
      <p:sp>
        <p:nvSpPr>
          <p:cNvPr id="12" name="Rectangle 11">
            <a:extLst>
              <a:ext uri="{FF2B5EF4-FFF2-40B4-BE49-F238E27FC236}">
                <a16:creationId xmlns:a16="http://schemas.microsoft.com/office/drawing/2014/main" xmlns="" id="{A478F251-26FE-44BD-9978-74C973F07AC4}"/>
              </a:ext>
            </a:extLst>
          </p:cNvPr>
          <p:cNvSpPr/>
          <p:nvPr/>
        </p:nvSpPr>
        <p:spPr>
          <a:xfrm>
            <a:off x="2126071" y="4582893"/>
            <a:ext cx="1092162"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Table</a:t>
            </a:r>
          </a:p>
        </p:txBody>
      </p:sp>
      <p:cxnSp>
        <p:nvCxnSpPr>
          <p:cNvPr id="13" name="Elbow Connector 119">
            <a:extLst>
              <a:ext uri="{FF2B5EF4-FFF2-40B4-BE49-F238E27FC236}">
                <a16:creationId xmlns:a16="http://schemas.microsoft.com/office/drawing/2014/main" xmlns="" id="{FA5E6FAE-D5D0-4D77-AB3C-29240B29FF3A}"/>
              </a:ext>
            </a:extLst>
          </p:cNvPr>
          <p:cNvCxnSpPr>
            <a:endCxn id="12" idx="1"/>
          </p:cNvCxnSpPr>
          <p:nvPr/>
        </p:nvCxnSpPr>
        <p:spPr>
          <a:xfrm flipV="1">
            <a:off x="1408537" y="4726334"/>
            <a:ext cx="717534" cy="287526"/>
          </a:xfrm>
          <a:prstGeom prst="bentConnector3">
            <a:avLst/>
          </a:prstGeom>
          <a:noFill/>
          <a:ln w="9525" cap="flat" cmpd="sng" algn="ctr">
            <a:solidFill>
              <a:srgbClr val="505050"/>
            </a:solidFill>
            <a:prstDash val="dash"/>
            <a:headEnd type="none"/>
            <a:tailEnd type="triangle"/>
          </a:ln>
          <a:effectLst/>
        </p:spPr>
      </p:cxnSp>
      <p:cxnSp>
        <p:nvCxnSpPr>
          <p:cNvPr id="14" name="Straight Connector 13">
            <a:extLst>
              <a:ext uri="{FF2B5EF4-FFF2-40B4-BE49-F238E27FC236}">
                <a16:creationId xmlns:a16="http://schemas.microsoft.com/office/drawing/2014/main" xmlns="" id="{122E6469-9F04-405C-B2B7-6373CAFA357B}"/>
              </a:ext>
            </a:extLst>
          </p:cNvPr>
          <p:cNvCxnSpPr/>
          <p:nvPr/>
        </p:nvCxnSpPr>
        <p:spPr>
          <a:xfrm flipV="1">
            <a:off x="1290974" y="4231177"/>
            <a:ext cx="732105" cy="5827"/>
          </a:xfrm>
          <a:prstGeom prst="line">
            <a:avLst/>
          </a:prstGeom>
          <a:noFill/>
          <a:ln w="9525" cap="flat" cmpd="sng" algn="ctr">
            <a:solidFill>
              <a:srgbClr val="505050"/>
            </a:solidFill>
            <a:prstDash val="dash"/>
            <a:headEnd type="none"/>
            <a:tailEnd type="triangle"/>
          </a:ln>
          <a:effectLst/>
        </p:spPr>
      </p:cxnSp>
      <p:sp>
        <p:nvSpPr>
          <p:cNvPr id="15" name="Rectangle 14">
            <a:extLst>
              <a:ext uri="{FF2B5EF4-FFF2-40B4-BE49-F238E27FC236}">
                <a16:creationId xmlns:a16="http://schemas.microsoft.com/office/drawing/2014/main" xmlns="" id="{35E34259-D784-4CD8-A9C7-842392CA919B}"/>
              </a:ext>
            </a:extLst>
          </p:cNvPr>
          <p:cNvSpPr/>
          <p:nvPr/>
        </p:nvSpPr>
        <p:spPr bwMode="auto">
          <a:xfrm>
            <a:off x="301741" y="4755484"/>
            <a:ext cx="1336196" cy="934272"/>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xmlns="" id="{FA57C4CB-C646-4589-88D6-89532D67008A}"/>
              </a:ext>
            </a:extLst>
          </p:cNvPr>
          <p:cNvSpPr txBox="1"/>
          <p:nvPr/>
        </p:nvSpPr>
        <p:spPr>
          <a:xfrm>
            <a:off x="323176" y="5094010"/>
            <a:ext cx="1346597" cy="586731"/>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On Premises </a:t>
            </a:r>
          </a:p>
          <a:p>
            <a:pPr defTabSz="685709">
              <a:lnSpc>
                <a:spcPct val="90000"/>
              </a:lnSpc>
              <a:spcAft>
                <a:spcPts val="459"/>
              </a:spcAft>
              <a:defRPr/>
            </a:pPr>
            <a:r>
              <a:rPr lang="en-US" sz="1071" kern="0" dirty="0">
                <a:gradFill>
                  <a:gsLst>
                    <a:gs pos="2917">
                      <a:srgbClr val="505050"/>
                    </a:gs>
                    <a:gs pos="30000">
                      <a:srgbClr val="505050"/>
                    </a:gs>
                  </a:gsLst>
                  <a:lin ang="5400000" scaled="0"/>
                </a:gradFill>
              </a:rPr>
              <a:t>Data Mart</a:t>
            </a:r>
          </a:p>
        </p:txBody>
      </p:sp>
      <p:sp>
        <p:nvSpPr>
          <p:cNvPr id="17" name="Rectangle 16">
            <a:extLst>
              <a:ext uri="{FF2B5EF4-FFF2-40B4-BE49-F238E27FC236}">
                <a16:creationId xmlns:a16="http://schemas.microsoft.com/office/drawing/2014/main" xmlns="" id="{BF901ABA-3104-44B1-BCD2-B59B06451252}"/>
              </a:ext>
            </a:extLst>
          </p:cNvPr>
          <p:cNvSpPr/>
          <p:nvPr/>
        </p:nvSpPr>
        <p:spPr>
          <a:xfrm>
            <a:off x="448652" y="4110315"/>
            <a:ext cx="819652"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Call Log Files</a:t>
            </a:r>
          </a:p>
        </p:txBody>
      </p:sp>
      <p:grpSp>
        <p:nvGrpSpPr>
          <p:cNvPr id="18" name="Group 17">
            <a:extLst>
              <a:ext uri="{FF2B5EF4-FFF2-40B4-BE49-F238E27FC236}">
                <a16:creationId xmlns:a16="http://schemas.microsoft.com/office/drawing/2014/main" xmlns="" id="{75C0A106-EF33-4820-8F15-0288AA8E5347}"/>
              </a:ext>
            </a:extLst>
          </p:cNvPr>
          <p:cNvGrpSpPr/>
          <p:nvPr/>
        </p:nvGrpSpPr>
        <p:grpSpPr>
          <a:xfrm>
            <a:off x="285813" y="3771782"/>
            <a:ext cx="235512" cy="571451"/>
            <a:chOff x="646394" y="1973262"/>
            <a:chExt cx="434136" cy="969472"/>
          </a:xfrm>
        </p:grpSpPr>
        <p:sp>
          <p:nvSpPr>
            <p:cNvPr id="19" name="Flowchart: Connector 18">
              <a:extLst>
                <a:ext uri="{FF2B5EF4-FFF2-40B4-BE49-F238E27FC236}">
                  <a16:creationId xmlns:a16="http://schemas.microsoft.com/office/drawing/2014/main" xmlns="" id="{C53A96EF-E5C9-4AA4-8438-550B90761621}"/>
                </a:ext>
              </a:extLst>
            </p:cNvPr>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20F37624-09A7-4BCD-B920-DF8B003F09EF}"/>
                </a:ext>
              </a:extLst>
            </p:cNvPr>
            <p:cNvCxnSpPr>
              <a:stCxn id="1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21" name="Straight Connector 20">
              <a:extLst>
                <a:ext uri="{FF2B5EF4-FFF2-40B4-BE49-F238E27FC236}">
                  <a16:creationId xmlns:a16="http://schemas.microsoft.com/office/drawing/2014/main" xmlns="" id="{85535E10-802A-45FC-A8F7-6A15BA14C846}"/>
                </a:ext>
              </a:extLst>
            </p:cNvPr>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22" name="Straight Connector 21">
              <a:extLst>
                <a:ext uri="{FF2B5EF4-FFF2-40B4-BE49-F238E27FC236}">
                  <a16:creationId xmlns:a16="http://schemas.microsoft.com/office/drawing/2014/main" xmlns="" id="{A1F1B099-23DA-459A-ACD6-4FE9765E4F23}"/>
                </a:ext>
              </a:extLst>
            </p:cNvPr>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23" name="Straight Connector 22">
              <a:extLst>
                <a:ext uri="{FF2B5EF4-FFF2-40B4-BE49-F238E27FC236}">
                  <a16:creationId xmlns:a16="http://schemas.microsoft.com/office/drawing/2014/main" xmlns="" id="{CD77DD16-4724-45F6-A35D-CCFAF5983810}"/>
                </a:ext>
              </a:extLst>
            </p:cNvPr>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24" name="Straight Connector 23">
              <a:extLst>
                <a:ext uri="{FF2B5EF4-FFF2-40B4-BE49-F238E27FC236}">
                  <a16:creationId xmlns:a16="http://schemas.microsoft.com/office/drawing/2014/main" xmlns="" id="{66E68BF6-241E-4E0F-84A6-AEB2E8CEB5CC}"/>
                </a:ext>
              </a:extLst>
            </p:cNvPr>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25" name="Straight Connector 24">
              <a:extLst>
                <a:ext uri="{FF2B5EF4-FFF2-40B4-BE49-F238E27FC236}">
                  <a16:creationId xmlns:a16="http://schemas.microsoft.com/office/drawing/2014/main" xmlns="" id="{9E32B2C4-09A5-4D8A-A938-98F4C7A26EC0}"/>
                </a:ext>
              </a:extLst>
            </p:cNvPr>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26" name="Straight Connector 25">
              <a:extLst>
                <a:ext uri="{FF2B5EF4-FFF2-40B4-BE49-F238E27FC236}">
                  <a16:creationId xmlns:a16="http://schemas.microsoft.com/office/drawing/2014/main" xmlns="" id="{5CF5312D-0994-44AE-8F15-5AE34D62C593}"/>
                </a:ext>
              </a:extLst>
            </p:cNvPr>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27" name="Straight Connector 26">
              <a:extLst>
                <a:ext uri="{FF2B5EF4-FFF2-40B4-BE49-F238E27FC236}">
                  <a16:creationId xmlns:a16="http://schemas.microsoft.com/office/drawing/2014/main" xmlns="" id="{217AEFF8-3CB6-43C9-AD49-514BCA465672}"/>
                </a:ext>
              </a:extLst>
            </p:cNvPr>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28" name="Straight Connector 27">
              <a:extLst>
                <a:ext uri="{FF2B5EF4-FFF2-40B4-BE49-F238E27FC236}">
                  <a16:creationId xmlns:a16="http://schemas.microsoft.com/office/drawing/2014/main" xmlns="" id="{778E0622-85E8-4314-88FB-B3B884A85091}"/>
                </a:ext>
              </a:extLst>
            </p:cNvPr>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29" name="Straight Connector 28">
              <a:extLst>
                <a:ext uri="{FF2B5EF4-FFF2-40B4-BE49-F238E27FC236}">
                  <a16:creationId xmlns:a16="http://schemas.microsoft.com/office/drawing/2014/main" xmlns="" id="{3E873634-CF66-4523-B654-A1A91DC8E7A9}"/>
                </a:ext>
              </a:extLst>
            </p:cNvPr>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30" name="Rectangle 29">
            <a:extLst>
              <a:ext uri="{FF2B5EF4-FFF2-40B4-BE49-F238E27FC236}">
                <a16:creationId xmlns:a16="http://schemas.microsoft.com/office/drawing/2014/main" xmlns="" id="{765DC7ED-AAC5-49F8-A299-449BE976FAF5}"/>
              </a:ext>
            </a:extLst>
          </p:cNvPr>
          <p:cNvSpPr/>
          <p:nvPr/>
        </p:nvSpPr>
        <p:spPr>
          <a:xfrm>
            <a:off x="433312" y="4853202"/>
            <a:ext cx="976044"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Table</a:t>
            </a:r>
          </a:p>
        </p:txBody>
      </p:sp>
      <p:sp>
        <p:nvSpPr>
          <p:cNvPr id="31" name="Rectangle 30">
            <a:extLst>
              <a:ext uri="{FF2B5EF4-FFF2-40B4-BE49-F238E27FC236}">
                <a16:creationId xmlns:a16="http://schemas.microsoft.com/office/drawing/2014/main" xmlns="" id="{10353B0B-6A14-4189-A7D1-229E46EE8783}"/>
              </a:ext>
            </a:extLst>
          </p:cNvPr>
          <p:cNvSpPr/>
          <p:nvPr/>
        </p:nvSpPr>
        <p:spPr bwMode="auto">
          <a:xfrm>
            <a:off x="7306099" y="4926919"/>
            <a:ext cx="1561429" cy="930389"/>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xmlns="" id="{D2FD1B00-83DC-4E03-A328-2F747C5628B4}"/>
              </a:ext>
            </a:extLst>
          </p:cNvPr>
          <p:cNvSpPr txBox="1"/>
          <p:nvPr/>
        </p:nvSpPr>
        <p:spPr>
          <a:xfrm>
            <a:off x="7589203" y="5581233"/>
            <a:ext cx="902802" cy="374302"/>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Azure DB</a:t>
            </a:r>
          </a:p>
        </p:txBody>
      </p:sp>
      <p:pic>
        <p:nvPicPr>
          <p:cNvPr id="33" name="Picture 32">
            <a:extLst>
              <a:ext uri="{FF2B5EF4-FFF2-40B4-BE49-F238E27FC236}">
                <a16:creationId xmlns:a16="http://schemas.microsoft.com/office/drawing/2014/main" xmlns="" id="{7D30D184-F70E-4498-ADD5-D12E1AB69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4787" y="5555516"/>
            <a:ext cx="291502" cy="291502"/>
          </a:xfrm>
          <a:prstGeom prst="rect">
            <a:avLst/>
          </a:prstGeom>
        </p:spPr>
      </p:pic>
      <p:cxnSp>
        <p:nvCxnSpPr>
          <p:cNvPr id="34" name="Straight Connector 33">
            <a:extLst>
              <a:ext uri="{FF2B5EF4-FFF2-40B4-BE49-F238E27FC236}">
                <a16:creationId xmlns:a16="http://schemas.microsoft.com/office/drawing/2014/main" xmlns="" id="{D3D9BEBF-5136-4935-9369-D83608B01837}"/>
              </a:ext>
            </a:extLst>
          </p:cNvPr>
          <p:cNvCxnSpPr/>
          <p:nvPr/>
        </p:nvCxnSpPr>
        <p:spPr>
          <a:xfrm>
            <a:off x="7320721" y="4602751"/>
            <a:ext cx="410945" cy="64058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xmlns="" id="{C98B6791-4621-4EF8-AD65-D87064D411AA}"/>
              </a:ext>
            </a:extLst>
          </p:cNvPr>
          <p:cNvSpPr/>
          <p:nvPr/>
        </p:nvSpPr>
        <p:spPr>
          <a:xfrm>
            <a:off x="7753390" y="5075384"/>
            <a:ext cx="795761" cy="44238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Churn Table</a:t>
            </a:r>
          </a:p>
        </p:txBody>
      </p:sp>
      <p:sp>
        <p:nvSpPr>
          <p:cNvPr id="36" name="Rounded Rectangle 145">
            <a:extLst>
              <a:ext uri="{FF2B5EF4-FFF2-40B4-BE49-F238E27FC236}">
                <a16:creationId xmlns:a16="http://schemas.microsoft.com/office/drawing/2014/main" xmlns="" id="{5183FC1A-7C5A-414A-8923-18FACA1B530B}"/>
              </a:ext>
            </a:extLst>
          </p:cNvPr>
          <p:cNvSpPr/>
          <p:nvPr/>
        </p:nvSpPr>
        <p:spPr bwMode="auto">
          <a:xfrm>
            <a:off x="7863408" y="4014953"/>
            <a:ext cx="1053943" cy="569095"/>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xmlns="" id="{8C92687A-66FA-476C-A652-373C820AB4F5}"/>
              </a:ext>
            </a:extLst>
          </p:cNvPr>
          <p:cNvSpPr txBox="1"/>
          <p:nvPr/>
        </p:nvSpPr>
        <p:spPr>
          <a:xfrm>
            <a:off x="8101984" y="4122037"/>
            <a:ext cx="961095" cy="512430"/>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Act (Visualize)</a:t>
            </a:r>
          </a:p>
        </p:txBody>
      </p:sp>
      <p:pic>
        <p:nvPicPr>
          <p:cNvPr id="38" name="Picture 37">
            <a:extLst>
              <a:ext uri="{FF2B5EF4-FFF2-40B4-BE49-F238E27FC236}">
                <a16:creationId xmlns:a16="http://schemas.microsoft.com/office/drawing/2014/main" xmlns="" id="{5D0A4D64-F3B7-4764-A986-0CC092F2A05A}"/>
              </a:ext>
            </a:extLst>
          </p:cNvPr>
          <p:cNvPicPr>
            <a:picLocks noChangeAspect="1"/>
          </p:cNvPicPr>
          <p:nvPr/>
        </p:nvPicPr>
        <p:blipFill>
          <a:blip r:embed="rId5"/>
          <a:stretch>
            <a:fillRect/>
          </a:stretch>
        </p:blipFill>
        <p:spPr>
          <a:xfrm>
            <a:off x="7924757" y="4180168"/>
            <a:ext cx="230599" cy="202169"/>
          </a:xfrm>
          <a:prstGeom prst="rect">
            <a:avLst/>
          </a:prstGeom>
        </p:spPr>
      </p:pic>
      <p:cxnSp>
        <p:nvCxnSpPr>
          <p:cNvPr id="39" name="Straight Arrow Connector 38">
            <a:extLst>
              <a:ext uri="{FF2B5EF4-FFF2-40B4-BE49-F238E27FC236}">
                <a16:creationId xmlns:a16="http://schemas.microsoft.com/office/drawing/2014/main" xmlns="" id="{004B728D-4823-482D-BB34-FD4A28BFE3C2}"/>
              </a:ext>
            </a:extLst>
          </p:cNvPr>
          <p:cNvCxnSpPr/>
          <p:nvPr/>
        </p:nvCxnSpPr>
        <p:spPr>
          <a:xfrm flipV="1">
            <a:off x="8184078" y="4626805"/>
            <a:ext cx="0" cy="40013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Rectangle 39">
            <a:extLst>
              <a:ext uri="{FF2B5EF4-FFF2-40B4-BE49-F238E27FC236}">
                <a16:creationId xmlns:a16="http://schemas.microsoft.com/office/drawing/2014/main" xmlns="" id="{15693268-0741-4D0E-ADB4-90E5A2FFC7EF}"/>
              </a:ext>
            </a:extLst>
          </p:cNvPr>
          <p:cNvSpPr/>
          <p:nvPr/>
        </p:nvSpPr>
        <p:spPr bwMode="auto">
          <a:xfrm>
            <a:off x="3399152" y="3820373"/>
            <a:ext cx="4354237" cy="950738"/>
          </a:xfrm>
          <a:prstGeom prst="rect">
            <a:avLst/>
          </a:prstGeom>
          <a:noFill/>
          <a:ln w="25400" cap="flat" cmpd="sng" algn="ctr">
            <a:solidFill>
              <a:srgbClr val="0078D7">
                <a:lumMod val="75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xmlns="" id="{0CEBAEFB-B489-4FA9-A2EA-AE942646B6FD}"/>
              </a:ext>
            </a:extLst>
          </p:cNvPr>
          <p:cNvSpPr txBox="1"/>
          <p:nvPr/>
        </p:nvSpPr>
        <p:spPr>
          <a:xfrm>
            <a:off x="320250" y="2125779"/>
            <a:ext cx="8551197" cy="659650"/>
          </a:xfrm>
          <a:prstGeom prst="rect">
            <a:avLst/>
          </a:prstGeom>
        </p:spPr>
        <p:style>
          <a:lnRef idx="2">
            <a:schemeClr val="accent4"/>
          </a:lnRef>
          <a:fillRef idx="1">
            <a:schemeClr val="lt1"/>
          </a:fillRef>
          <a:effectRef idx="0">
            <a:schemeClr val="accent4"/>
          </a:effectRef>
          <a:fontRef idx="minor">
            <a:schemeClr val="dk1"/>
          </a:fontRef>
        </p:style>
        <p:txBody>
          <a:bodyPr wrap="square" lIns="137148" tIns="109719" rIns="137148" bIns="109719" rtlCol="0">
            <a:spAutoFit/>
          </a:bodyPr>
          <a:lstStyle/>
          <a:p>
            <a:pPr defTabSz="685709">
              <a:lnSpc>
                <a:spcPct val="90000"/>
              </a:lnSpc>
              <a:spcAft>
                <a:spcPts val="450"/>
              </a:spcAft>
              <a:defRPr/>
            </a:pPr>
            <a:r>
              <a:rPr lang="en-US" sz="1350" kern="0" dirty="0">
                <a:solidFill>
                  <a:schemeClr val="accent4">
                    <a:lumMod val="75000"/>
                  </a:schemeClr>
                </a:solidFill>
              </a:rPr>
              <a:t>Azure Data </a:t>
            </a:r>
          </a:p>
          <a:p>
            <a:pPr defTabSz="685709">
              <a:lnSpc>
                <a:spcPct val="90000"/>
              </a:lnSpc>
              <a:spcAft>
                <a:spcPts val="450"/>
              </a:spcAft>
              <a:defRPr/>
            </a:pPr>
            <a:r>
              <a:rPr lang="en-US" sz="1350" kern="0" dirty="0">
                <a:solidFill>
                  <a:schemeClr val="accent4">
                    <a:lumMod val="75000"/>
                  </a:schemeClr>
                </a:solidFill>
              </a:rPr>
              <a:t>Factory:</a:t>
            </a:r>
          </a:p>
        </p:txBody>
      </p:sp>
      <p:sp>
        <p:nvSpPr>
          <p:cNvPr id="42" name="TextBox 41">
            <a:extLst>
              <a:ext uri="{FF2B5EF4-FFF2-40B4-BE49-F238E27FC236}">
                <a16:creationId xmlns:a16="http://schemas.microsoft.com/office/drawing/2014/main" xmlns="" id="{8C7C7A3B-F548-406C-ACF2-85D79BFB5823}"/>
              </a:ext>
            </a:extLst>
          </p:cNvPr>
          <p:cNvSpPr txBox="1"/>
          <p:nvPr/>
        </p:nvSpPr>
        <p:spPr>
          <a:xfrm>
            <a:off x="3906476" y="2169255"/>
            <a:ext cx="2093314" cy="485678"/>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Activity</a:t>
            </a:r>
            <a:r>
              <a:rPr lang="en-US" sz="1200" kern="0" dirty="0">
                <a:gradFill>
                  <a:gsLst>
                    <a:gs pos="2917">
                      <a:srgbClr val="505050"/>
                    </a:gs>
                    <a:gs pos="30000">
                      <a:srgbClr val="505050"/>
                    </a:gs>
                  </a:gsLst>
                  <a:lin ang="5400000" scaled="0"/>
                </a:gradFill>
              </a:rPr>
              <a:t>: a processing step </a:t>
            </a:r>
          </a:p>
          <a:p>
            <a:pPr defTabSz="685709">
              <a:lnSpc>
                <a:spcPct val="90000"/>
              </a:lnSpc>
              <a:defRPr/>
            </a:pPr>
            <a:r>
              <a:rPr lang="en-US" sz="675" kern="0" dirty="0">
                <a:gradFill>
                  <a:gsLst>
                    <a:gs pos="2917">
                      <a:srgbClr val="505050"/>
                    </a:gs>
                    <a:gs pos="30000">
                      <a:srgbClr val="505050"/>
                    </a:gs>
                  </a:gsLst>
                  <a:lin ang="5400000" scaled="0"/>
                </a:gradFill>
              </a:rPr>
              <a:t>(Hadoop job, custom code, ML model, etc)</a:t>
            </a:r>
          </a:p>
        </p:txBody>
      </p:sp>
      <p:pic>
        <p:nvPicPr>
          <p:cNvPr id="43" name="Picture 42">
            <a:extLst>
              <a:ext uri="{FF2B5EF4-FFF2-40B4-BE49-F238E27FC236}">
                <a16:creationId xmlns:a16="http://schemas.microsoft.com/office/drawing/2014/main" xmlns="" id="{487EAC23-6518-4917-9B51-5FA59CF97546}"/>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6116" y="2261074"/>
            <a:ext cx="312402" cy="312402"/>
          </a:xfrm>
          <a:prstGeom prst="rect">
            <a:avLst/>
          </a:prstGeom>
        </p:spPr>
      </p:pic>
      <p:pic>
        <p:nvPicPr>
          <p:cNvPr id="44" name="Picture 43">
            <a:extLst>
              <a:ext uri="{FF2B5EF4-FFF2-40B4-BE49-F238E27FC236}">
                <a16:creationId xmlns:a16="http://schemas.microsoft.com/office/drawing/2014/main" xmlns="" id="{35064840-430C-497F-9915-FAECEDA85EB2}"/>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69870" y="2261074"/>
            <a:ext cx="312402" cy="312402"/>
          </a:xfrm>
          <a:prstGeom prst="rect">
            <a:avLst/>
          </a:prstGeom>
        </p:spPr>
      </p:pic>
      <p:sp>
        <p:nvSpPr>
          <p:cNvPr id="45" name="TextBox 44">
            <a:extLst>
              <a:ext uri="{FF2B5EF4-FFF2-40B4-BE49-F238E27FC236}">
                <a16:creationId xmlns:a16="http://schemas.microsoft.com/office/drawing/2014/main" xmlns="" id="{89AB4DAF-FC7F-4632-B121-517B2985814D}"/>
              </a:ext>
            </a:extLst>
          </p:cNvPr>
          <p:cNvSpPr txBox="1"/>
          <p:nvPr/>
        </p:nvSpPr>
        <p:spPr>
          <a:xfrm>
            <a:off x="2205756" y="2169254"/>
            <a:ext cx="996353" cy="579165"/>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Data Set</a:t>
            </a:r>
          </a:p>
          <a:p>
            <a:pPr defTabSz="685709">
              <a:lnSpc>
                <a:spcPct val="90000"/>
              </a:lnSpc>
              <a:defRPr/>
            </a:pPr>
            <a:r>
              <a:rPr lang="en-US" sz="675" kern="0" dirty="0">
                <a:gradFill>
                  <a:gsLst>
                    <a:gs pos="2917">
                      <a:srgbClr val="505050"/>
                    </a:gs>
                    <a:gs pos="30000">
                      <a:srgbClr val="505050"/>
                    </a:gs>
                  </a:gsLst>
                  <a:lin ang="5400000" scaled="0"/>
                </a:gradFill>
              </a:rPr>
              <a:t>(Collection of files, DB table, etc)</a:t>
            </a:r>
          </a:p>
        </p:txBody>
      </p:sp>
      <p:sp>
        <p:nvSpPr>
          <p:cNvPr id="46" name="TextBox 45">
            <a:extLst>
              <a:ext uri="{FF2B5EF4-FFF2-40B4-BE49-F238E27FC236}">
                <a16:creationId xmlns:a16="http://schemas.microsoft.com/office/drawing/2014/main" xmlns="" id="{57345BFA-EEF6-4550-8EB5-E68E36B2AB8F}"/>
              </a:ext>
            </a:extLst>
          </p:cNvPr>
          <p:cNvSpPr txBox="1"/>
          <p:nvPr/>
        </p:nvSpPr>
        <p:spPr>
          <a:xfrm>
            <a:off x="6584301" y="2180103"/>
            <a:ext cx="2136285" cy="651877"/>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Pipeline</a:t>
            </a:r>
            <a:r>
              <a:rPr lang="en-US" sz="1200" kern="0" dirty="0">
                <a:gradFill>
                  <a:gsLst>
                    <a:gs pos="2917">
                      <a:srgbClr val="505050"/>
                    </a:gs>
                    <a:gs pos="30000">
                      <a:srgbClr val="505050"/>
                    </a:gs>
                  </a:gsLst>
                  <a:lin ang="5400000" scaled="0"/>
                </a:gradFill>
              </a:rPr>
              <a:t>: a logical group of activities</a:t>
            </a:r>
          </a:p>
          <a:p>
            <a:pPr defTabSz="685709">
              <a:lnSpc>
                <a:spcPct val="90000"/>
              </a:lnSpc>
              <a:defRPr/>
            </a:pPr>
            <a:endParaRPr lang="en-US" sz="675" kern="0" dirty="0">
              <a:gradFill>
                <a:gsLst>
                  <a:gs pos="2917">
                    <a:srgbClr val="505050"/>
                  </a:gs>
                  <a:gs pos="30000">
                    <a:srgbClr val="505050"/>
                  </a:gs>
                </a:gsLst>
                <a:lin ang="5400000" scaled="0"/>
              </a:gradFill>
            </a:endParaRPr>
          </a:p>
        </p:txBody>
      </p:sp>
      <p:pic>
        <p:nvPicPr>
          <p:cNvPr id="47" name="Picture 46">
            <a:extLst>
              <a:ext uri="{FF2B5EF4-FFF2-40B4-BE49-F238E27FC236}">
                <a16:creationId xmlns:a16="http://schemas.microsoft.com/office/drawing/2014/main" xmlns="" id="{2795EC03-92BF-4FCF-9B1F-EF293CA7BDA6}"/>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77635" y="2302621"/>
            <a:ext cx="312402" cy="312402"/>
          </a:xfrm>
          <a:prstGeom prst="rect">
            <a:avLst/>
          </a:prstGeom>
        </p:spPr>
      </p:pic>
      <p:sp>
        <p:nvSpPr>
          <p:cNvPr id="48" name="TextBox 47">
            <a:extLst>
              <a:ext uri="{FF2B5EF4-FFF2-40B4-BE49-F238E27FC236}">
                <a16:creationId xmlns:a16="http://schemas.microsoft.com/office/drawing/2014/main" xmlns="" id="{95307A51-4922-42B8-8C7E-2EC7AA226714}"/>
              </a:ext>
            </a:extLst>
          </p:cNvPr>
          <p:cNvSpPr txBox="1"/>
          <p:nvPr/>
        </p:nvSpPr>
        <p:spPr>
          <a:xfrm>
            <a:off x="314223" y="3231960"/>
            <a:ext cx="1314338"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defTabSz="685709">
              <a:lnSpc>
                <a:spcPct val="90000"/>
              </a:lnSpc>
              <a:spcAft>
                <a:spcPts val="450"/>
              </a:spcAft>
              <a:defRPr/>
            </a:pPr>
            <a:r>
              <a:rPr lang="en-US" sz="1350" kern="0" dirty="0">
                <a:solidFill>
                  <a:srgbClr val="FFFFFF"/>
                </a:solidFill>
              </a:rPr>
              <a:t>Data Sources</a:t>
            </a:r>
          </a:p>
        </p:txBody>
      </p:sp>
      <p:sp>
        <p:nvSpPr>
          <p:cNvPr id="49" name="Rectangle 48">
            <a:extLst>
              <a:ext uri="{FF2B5EF4-FFF2-40B4-BE49-F238E27FC236}">
                <a16:creationId xmlns:a16="http://schemas.microsoft.com/office/drawing/2014/main" xmlns="" id="{67B4F355-6D02-424B-84C1-D0885218A9D1}"/>
              </a:ext>
            </a:extLst>
          </p:cNvPr>
          <p:cNvSpPr/>
          <p:nvPr/>
        </p:nvSpPr>
        <p:spPr>
          <a:xfrm>
            <a:off x="6222839" y="5083296"/>
            <a:ext cx="795761" cy="44567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Customers Likely to Churn</a:t>
            </a:r>
          </a:p>
        </p:txBody>
      </p:sp>
      <p:sp>
        <p:nvSpPr>
          <p:cNvPr id="50" name="Rounded Rectangle 179">
            <a:extLst>
              <a:ext uri="{FF2B5EF4-FFF2-40B4-BE49-F238E27FC236}">
                <a16:creationId xmlns:a16="http://schemas.microsoft.com/office/drawing/2014/main" xmlns="" id="{EAD1BFA3-A9A1-46F0-9576-A3C4318846ED}"/>
              </a:ext>
            </a:extLst>
          </p:cNvPr>
          <p:cNvSpPr/>
          <p:nvPr/>
        </p:nvSpPr>
        <p:spPr bwMode="auto">
          <a:xfrm>
            <a:off x="5349023" y="4012597"/>
            <a:ext cx="1028612"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xmlns="" id="{2448BFA4-AC64-4697-A230-5E45CBCC07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6236" y="4196521"/>
            <a:ext cx="235157" cy="235157"/>
          </a:xfrm>
          <a:prstGeom prst="rect">
            <a:avLst/>
          </a:prstGeom>
        </p:spPr>
      </p:pic>
      <p:cxnSp>
        <p:nvCxnSpPr>
          <p:cNvPr id="52" name="Straight Arrow Connector 51">
            <a:extLst>
              <a:ext uri="{FF2B5EF4-FFF2-40B4-BE49-F238E27FC236}">
                <a16:creationId xmlns:a16="http://schemas.microsoft.com/office/drawing/2014/main" xmlns="" id="{D66191A6-EA50-4006-B36F-6D2AF465ED98}"/>
              </a:ext>
            </a:extLst>
          </p:cNvPr>
          <p:cNvCxnSpPr>
            <a:stCxn id="42" idx="2"/>
          </p:cNvCxnSpPr>
          <p:nvPr/>
        </p:nvCxnSpPr>
        <p:spPr>
          <a:xfrm flipH="1">
            <a:off x="4248173" y="2654933"/>
            <a:ext cx="704960" cy="1354367"/>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53" name="Rectangle 52">
            <a:extLst>
              <a:ext uri="{FF2B5EF4-FFF2-40B4-BE49-F238E27FC236}">
                <a16:creationId xmlns:a16="http://schemas.microsoft.com/office/drawing/2014/main" xmlns="" id="{8BBAC778-2892-4880-B60F-4ACCA3D8F5F4}"/>
              </a:ext>
            </a:extLst>
          </p:cNvPr>
          <p:cNvSpPr/>
          <p:nvPr/>
        </p:nvSpPr>
        <p:spPr>
          <a:xfrm>
            <a:off x="4488644" y="5086589"/>
            <a:ext cx="795761" cy="44238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Call Details</a:t>
            </a:r>
          </a:p>
        </p:txBody>
      </p:sp>
      <p:cxnSp>
        <p:nvCxnSpPr>
          <p:cNvPr id="54" name="Straight Connector 53">
            <a:extLst>
              <a:ext uri="{FF2B5EF4-FFF2-40B4-BE49-F238E27FC236}">
                <a16:creationId xmlns:a16="http://schemas.microsoft.com/office/drawing/2014/main" xmlns="" id="{AB4369D4-78EA-425C-AD07-55DA172E94B3}"/>
              </a:ext>
            </a:extLst>
          </p:cNvPr>
          <p:cNvCxnSpPr>
            <a:stCxn id="62" idx="2"/>
            <a:endCxn id="53" idx="1"/>
          </p:cNvCxnSpPr>
          <p:nvPr/>
        </p:nvCxnSpPr>
        <p:spPr>
          <a:xfrm>
            <a:off x="4236756" y="4581692"/>
            <a:ext cx="251888" cy="72608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xmlns="" id="{0A1FCA39-1930-4E81-A009-FD43383B0F5D}"/>
              </a:ext>
            </a:extLst>
          </p:cNvPr>
          <p:cNvCxnSpPr>
            <a:stCxn id="42" idx="2"/>
            <a:endCxn id="50" idx="0"/>
          </p:cNvCxnSpPr>
          <p:nvPr/>
        </p:nvCxnSpPr>
        <p:spPr>
          <a:xfrm>
            <a:off x="4953133" y="2654933"/>
            <a:ext cx="910196" cy="1357664"/>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56" name="TextBox 55">
            <a:extLst>
              <a:ext uri="{FF2B5EF4-FFF2-40B4-BE49-F238E27FC236}">
                <a16:creationId xmlns:a16="http://schemas.microsoft.com/office/drawing/2014/main" xmlns="" id="{8E64B91C-7F5D-40DC-A74F-21B28B24C6EB}"/>
              </a:ext>
            </a:extLst>
          </p:cNvPr>
          <p:cNvSpPr txBox="1"/>
          <p:nvPr/>
        </p:nvSpPr>
        <p:spPr>
          <a:xfrm>
            <a:off x="5577603" y="4135027"/>
            <a:ext cx="798998" cy="367005"/>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Analyze </a:t>
            </a:r>
          </a:p>
        </p:txBody>
      </p:sp>
      <p:cxnSp>
        <p:nvCxnSpPr>
          <p:cNvPr id="57" name="Straight Arrow Connector 56">
            <a:extLst>
              <a:ext uri="{FF2B5EF4-FFF2-40B4-BE49-F238E27FC236}">
                <a16:creationId xmlns:a16="http://schemas.microsoft.com/office/drawing/2014/main" xmlns="" id="{3AF9C7C3-919F-416C-94E9-9AC48C5F6B6C}"/>
              </a:ext>
            </a:extLst>
          </p:cNvPr>
          <p:cNvCxnSpPr>
            <a:stCxn id="53" idx="3"/>
          </p:cNvCxnSpPr>
          <p:nvPr/>
        </p:nvCxnSpPr>
        <p:spPr>
          <a:xfrm flipV="1">
            <a:off x="5284405" y="4594993"/>
            <a:ext cx="293199" cy="7127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xmlns="" id="{7DAFC2FB-B7FF-438C-B108-C0AAF1B9CD3C}"/>
              </a:ext>
            </a:extLst>
          </p:cNvPr>
          <p:cNvCxnSpPr/>
          <p:nvPr/>
        </p:nvCxnSpPr>
        <p:spPr>
          <a:xfrm>
            <a:off x="6037967" y="4594992"/>
            <a:ext cx="251888" cy="6483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ounded Rectangle 186">
            <a:extLst>
              <a:ext uri="{FF2B5EF4-FFF2-40B4-BE49-F238E27FC236}">
                <a16:creationId xmlns:a16="http://schemas.microsoft.com/office/drawing/2014/main" xmlns="" id="{685A99B4-0EE0-49E9-9186-7289D877EB7F}"/>
              </a:ext>
            </a:extLst>
          </p:cNvPr>
          <p:cNvSpPr/>
          <p:nvPr/>
        </p:nvSpPr>
        <p:spPr bwMode="auto">
          <a:xfrm>
            <a:off x="6726230" y="4011103"/>
            <a:ext cx="794308"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xmlns="" id="{476CCDD9-E88A-4660-9E9D-A7832F47F018}"/>
              </a:ext>
            </a:extLst>
          </p:cNvPr>
          <p:cNvSpPr txBox="1"/>
          <p:nvPr/>
        </p:nvSpPr>
        <p:spPr>
          <a:xfrm>
            <a:off x="6954810" y="4133533"/>
            <a:ext cx="798998" cy="367005"/>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Move</a:t>
            </a:r>
          </a:p>
        </p:txBody>
      </p:sp>
      <p:cxnSp>
        <p:nvCxnSpPr>
          <p:cNvPr id="61" name="Straight Arrow Connector 60">
            <a:extLst>
              <a:ext uri="{FF2B5EF4-FFF2-40B4-BE49-F238E27FC236}">
                <a16:creationId xmlns:a16="http://schemas.microsoft.com/office/drawing/2014/main" xmlns="" id="{8C62BA10-CFAB-44C6-A587-D54A67E0322C}"/>
              </a:ext>
            </a:extLst>
          </p:cNvPr>
          <p:cNvCxnSpPr>
            <a:endCxn id="59" idx="2"/>
          </p:cNvCxnSpPr>
          <p:nvPr/>
        </p:nvCxnSpPr>
        <p:spPr>
          <a:xfrm flipV="1">
            <a:off x="7029394" y="4580198"/>
            <a:ext cx="93990" cy="762177"/>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176">
            <a:extLst>
              <a:ext uri="{FF2B5EF4-FFF2-40B4-BE49-F238E27FC236}">
                <a16:creationId xmlns:a16="http://schemas.microsoft.com/office/drawing/2014/main" xmlns="" id="{AA6BB96A-DD7A-4B40-895F-D459FE6DBE3A}"/>
              </a:ext>
            </a:extLst>
          </p:cNvPr>
          <p:cNvSpPr/>
          <p:nvPr/>
        </p:nvSpPr>
        <p:spPr bwMode="auto">
          <a:xfrm>
            <a:off x="3520378" y="4012597"/>
            <a:ext cx="1432755"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xmlns="" id="{C81E21EF-0DA8-4515-BD38-473F48A006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5647" y="4123442"/>
            <a:ext cx="305459" cy="305459"/>
          </a:xfrm>
          <a:prstGeom prst="rect">
            <a:avLst/>
          </a:prstGeom>
        </p:spPr>
      </p:pic>
      <p:sp>
        <p:nvSpPr>
          <p:cNvPr id="64" name="TextBox 63">
            <a:extLst>
              <a:ext uri="{FF2B5EF4-FFF2-40B4-BE49-F238E27FC236}">
                <a16:creationId xmlns:a16="http://schemas.microsoft.com/office/drawing/2014/main" xmlns="" id="{B4EA9FB2-242F-482B-A07F-B6F5CD8CB052}"/>
              </a:ext>
            </a:extLst>
          </p:cNvPr>
          <p:cNvSpPr txBox="1"/>
          <p:nvPr/>
        </p:nvSpPr>
        <p:spPr>
          <a:xfrm>
            <a:off x="3857524" y="4039951"/>
            <a:ext cx="1205774" cy="512430"/>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Transform, Combine, etc</a:t>
            </a:r>
          </a:p>
        </p:txBody>
      </p:sp>
      <p:cxnSp>
        <p:nvCxnSpPr>
          <p:cNvPr id="65" name="Elbow Connector 182">
            <a:extLst>
              <a:ext uri="{FF2B5EF4-FFF2-40B4-BE49-F238E27FC236}">
                <a16:creationId xmlns:a16="http://schemas.microsoft.com/office/drawing/2014/main" xmlns="" id="{D7E5DFF1-BB91-41C0-A3A1-8DD6D94762E3}"/>
              </a:ext>
            </a:extLst>
          </p:cNvPr>
          <p:cNvCxnSpPr>
            <a:endCxn id="62" idx="1"/>
          </p:cNvCxnSpPr>
          <p:nvPr/>
        </p:nvCxnSpPr>
        <p:spPr>
          <a:xfrm flipV="1">
            <a:off x="3224140" y="4297145"/>
            <a:ext cx="296238" cy="8389"/>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xmlns="" id="{1EA5A51B-609D-45CE-93CC-4E6031FC9B88}"/>
              </a:ext>
            </a:extLst>
          </p:cNvPr>
          <p:cNvCxnSpPr>
            <a:stCxn id="12" idx="3"/>
          </p:cNvCxnSpPr>
          <p:nvPr/>
        </p:nvCxnSpPr>
        <p:spPr>
          <a:xfrm flipV="1">
            <a:off x="3218233" y="4374618"/>
            <a:ext cx="302145" cy="351716"/>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7" name="Picture 66">
            <a:extLst>
              <a:ext uri="{FF2B5EF4-FFF2-40B4-BE49-F238E27FC236}">
                <a16:creationId xmlns:a16="http://schemas.microsoft.com/office/drawing/2014/main" xmlns="" id="{D8AD49E6-2EB5-47DD-9111-95F25A004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052" y="4204173"/>
            <a:ext cx="227504" cy="227504"/>
          </a:xfrm>
          <a:prstGeom prst="rect">
            <a:avLst/>
          </a:prstGeom>
        </p:spPr>
      </p:pic>
      <p:cxnSp>
        <p:nvCxnSpPr>
          <p:cNvPr id="68" name="Straight Arrow Connector 67">
            <a:extLst>
              <a:ext uri="{FF2B5EF4-FFF2-40B4-BE49-F238E27FC236}">
                <a16:creationId xmlns:a16="http://schemas.microsoft.com/office/drawing/2014/main" xmlns="" id="{D6AC8569-15B5-4D45-9B47-9FE271184F49}"/>
              </a:ext>
            </a:extLst>
          </p:cNvPr>
          <p:cNvCxnSpPr>
            <a:stCxn id="42" idx="2"/>
          </p:cNvCxnSpPr>
          <p:nvPr/>
        </p:nvCxnSpPr>
        <p:spPr>
          <a:xfrm>
            <a:off x="4953133" y="2654933"/>
            <a:ext cx="1952671" cy="1370006"/>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9" name="Straight Arrow Connector 68">
            <a:extLst>
              <a:ext uri="{FF2B5EF4-FFF2-40B4-BE49-F238E27FC236}">
                <a16:creationId xmlns:a16="http://schemas.microsoft.com/office/drawing/2014/main" xmlns="" id="{657C1C33-8DBB-42CC-A11C-80AED3B7BF06}"/>
              </a:ext>
            </a:extLst>
          </p:cNvPr>
          <p:cNvCxnSpPr/>
          <p:nvPr/>
        </p:nvCxnSpPr>
        <p:spPr>
          <a:xfrm flipH="1">
            <a:off x="7146086" y="2665297"/>
            <a:ext cx="271224" cy="113033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a16="http://schemas.microsoft.com/office/drawing/2014/main" xmlns="" id="{70D152D3-8364-44D1-9E25-D70DD7B3CD6F}"/>
              </a:ext>
            </a:extLst>
          </p:cNvPr>
          <p:cNvCxnSpPr>
            <a:stCxn id="45" idx="2"/>
          </p:cNvCxnSpPr>
          <p:nvPr/>
        </p:nvCxnSpPr>
        <p:spPr>
          <a:xfrm flipH="1">
            <a:off x="1012676" y="2748419"/>
            <a:ext cx="1691257" cy="215768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71" name="TextBox 70">
            <a:extLst>
              <a:ext uri="{FF2B5EF4-FFF2-40B4-BE49-F238E27FC236}">
                <a16:creationId xmlns:a16="http://schemas.microsoft.com/office/drawing/2014/main" xmlns="" id="{CC991C23-8800-4F49-99B1-962671F14920}"/>
              </a:ext>
            </a:extLst>
          </p:cNvPr>
          <p:cNvSpPr txBox="1"/>
          <p:nvPr/>
        </p:nvSpPr>
        <p:spPr>
          <a:xfrm>
            <a:off x="3689484" y="3231960"/>
            <a:ext cx="3000553"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Transform &amp; Analyze</a:t>
            </a:r>
          </a:p>
        </p:txBody>
      </p:sp>
      <p:sp>
        <p:nvSpPr>
          <p:cNvPr id="72" name="TextBox 71">
            <a:extLst>
              <a:ext uri="{FF2B5EF4-FFF2-40B4-BE49-F238E27FC236}">
                <a16:creationId xmlns:a16="http://schemas.microsoft.com/office/drawing/2014/main" xmlns="" id="{C36C9E14-A389-4F1B-A99B-1BFF93A91CDA}"/>
              </a:ext>
            </a:extLst>
          </p:cNvPr>
          <p:cNvSpPr txBox="1"/>
          <p:nvPr/>
        </p:nvSpPr>
        <p:spPr>
          <a:xfrm>
            <a:off x="6957064" y="3231960"/>
            <a:ext cx="1888435"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Publish</a:t>
            </a:r>
          </a:p>
        </p:txBody>
      </p:sp>
      <p:cxnSp>
        <p:nvCxnSpPr>
          <p:cNvPr id="73" name="Straight Arrow Connector 72">
            <a:extLst>
              <a:ext uri="{FF2B5EF4-FFF2-40B4-BE49-F238E27FC236}">
                <a16:creationId xmlns:a16="http://schemas.microsoft.com/office/drawing/2014/main" xmlns="" id="{06CEB718-301A-42A3-B71D-B6ACF69B9FB2}"/>
              </a:ext>
            </a:extLst>
          </p:cNvPr>
          <p:cNvCxnSpPr>
            <a:stCxn id="45" idx="2"/>
          </p:cNvCxnSpPr>
          <p:nvPr/>
        </p:nvCxnSpPr>
        <p:spPr>
          <a:xfrm flipH="1">
            <a:off x="2491767" y="2748419"/>
            <a:ext cx="212166" cy="129153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a:extLst>
              <a:ext uri="{FF2B5EF4-FFF2-40B4-BE49-F238E27FC236}">
                <a16:creationId xmlns:a16="http://schemas.microsoft.com/office/drawing/2014/main" xmlns="" id="{B566438D-AA07-422E-A37A-390B2630C209}"/>
              </a:ext>
            </a:extLst>
          </p:cNvPr>
          <p:cNvCxnSpPr>
            <a:stCxn id="45" idx="2"/>
          </p:cNvCxnSpPr>
          <p:nvPr/>
        </p:nvCxnSpPr>
        <p:spPr>
          <a:xfrm>
            <a:off x="2703933" y="2748419"/>
            <a:ext cx="346704" cy="403444"/>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75" name="TextBox 74">
            <a:extLst>
              <a:ext uri="{FF2B5EF4-FFF2-40B4-BE49-F238E27FC236}">
                <a16:creationId xmlns:a16="http://schemas.microsoft.com/office/drawing/2014/main" xmlns="" id="{53CB5DC8-B941-4ECD-823C-15432F2B00C3}"/>
              </a:ext>
            </a:extLst>
          </p:cNvPr>
          <p:cNvSpPr txBox="1"/>
          <p:nvPr/>
        </p:nvSpPr>
        <p:spPr>
          <a:xfrm>
            <a:off x="1963417" y="3231961"/>
            <a:ext cx="1314338"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Ingest</a:t>
            </a:r>
          </a:p>
        </p:txBody>
      </p:sp>
    </p:spTree>
    <p:extLst>
      <p:ext uri="{BB962C8B-B14F-4D97-AF65-F5344CB8AC3E}">
        <p14:creationId xmlns:p14="http://schemas.microsoft.com/office/powerpoint/2010/main" val="299769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1000"/>
                                        <p:tgtEl>
                                          <p:spTgt spid="7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1000"/>
                                        <p:tgtEl>
                                          <p:spTgt spid="7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par>
                                <p:cTn id="72" presetID="22" presetClass="entr" presetSubtype="8"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500"/>
                                        <p:tgtEl>
                                          <p:spTgt spid="70"/>
                                        </p:tgtEl>
                                      </p:cBhvr>
                                    </p:animEffect>
                                  </p:childTnLst>
                                </p:cTn>
                              </p:par>
                              <p:par>
                                <p:cTn id="80" presetID="22" presetClass="entr" presetSubtype="1" fill="hold"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up)">
                                      <p:cBhvr>
                                        <p:cTn id="82" dur="500"/>
                                        <p:tgtEl>
                                          <p:spTgt spid="7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10" presetClass="entr" presetSubtype="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par>
                                <p:cTn id="101" presetID="10"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fade">
                                      <p:cBhvr>
                                        <p:cTn id="128" dur="500"/>
                                        <p:tgtEl>
                                          <p:spTgt spid="50"/>
                                        </p:tgtEl>
                                      </p:cBhvr>
                                    </p:animEffect>
                                  </p:childTnLst>
                                </p:cTn>
                              </p:par>
                              <p:par>
                                <p:cTn id="129" presetID="10" presetClass="entr" presetSubtype="0" fill="hold"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fade">
                                      <p:cBhvr>
                                        <p:cTn id="134" dur="500"/>
                                        <p:tgtEl>
                                          <p:spTgt spid="5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500"/>
                                        <p:tgtEl>
                                          <p:spTgt spid="55"/>
                                        </p:tgtEl>
                                      </p:cBhvr>
                                    </p:animEffect>
                                  </p:childTnLst>
                                </p:cTn>
                              </p:par>
                              <p:par>
                                <p:cTn id="140" presetID="10" presetClass="entr" presetSubtype="0" fill="hold"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fade">
                                      <p:cBhvr>
                                        <p:cTn id="142" dur="500"/>
                                        <p:tgtEl>
                                          <p:spTgt spid="5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0" presetClass="entr" presetSubtype="0" fill="hold" nodeType="with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fade">
                                      <p:cBhvr>
                                        <p:cTn id="153" dur="500"/>
                                        <p:tgtEl>
                                          <p:spTgt spid="6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500"/>
                                        <p:tgtEl>
                                          <p:spTgt spid="60"/>
                                        </p:tgtEl>
                                      </p:cBhvr>
                                    </p:animEffect>
                                  </p:childTnLst>
                                </p:cTn>
                              </p:par>
                              <p:par>
                                <p:cTn id="157" presetID="10" presetClass="entr" presetSubtype="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fade">
                                      <p:cBhvr>
                                        <p:cTn id="159" dur="500"/>
                                        <p:tgtEl>
                                          <p:spTgt spid="6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fade">
                                      <p:cBhvr>
                                        <p:cTn id="165" dur="500"/>
                                        <p:tgtEl>
                                          <p:spTgt spid="3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5"/>
                                        </p:tgtEl>
                                        <p:attrNameLst>
                                          <p:attrName>style.visibility</p:attrName>
                                        </p:attrNameLst>
                                      </p:cBhvr>
                                      <p:to>
                                        <p:strVal val="visible"/>
                                      </p:to>
                                    </p:set>
                                    <p:animEffect transition="in" filter="fade">
                                      <p:cBhvr>
                                        <p:cTn id="168" dur="500"/>
                                        <p:tgtEl>
                                          <p:spTgt spid="3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500"/>
                                        <p:tgtEl>
                                          <p:spTgt spid="32"/>
                                        </p:tgtEl>
                                      </p:cBhvr>
                                    </p:animEffect>
                                  </p:childTnLst>
                                </p:cTn>
                              </p:par>
                              <p:par>
                                <p:cTn id="172" presetID="10" presetClass="entr" presetSubtype="0" fill="hold" nodeType="withEffect">
                                  <p:stCondLst>
                                    <p:cond delay="0"/>
                                  </p:stCondLst>
                                  <p:childTnLst>
                                    <p:set>
                                      <p:cBhvr>
                                        <p:cTn id="173" dur="1" fill="hold">
                                          <p:stCondLst>
                                            <p:cond delay="0"/>
                                          </p:stCondLst>
                                        </p:cTn>
                                        <p:tgtEl>
                                          <p:spTgt spid="33"/>
                                        </p:tgtEl>
                                        <p:attrNameLst>
                                          <p:attrName>style.visibility</p:attrName>
                                        </p:attrNameLst>
                                      </p:cBhvr>
                                      <p:to>
                                        <p:strVal val="visible"/>
                                      </p:to>
                                    </p:set>
                                    <p:animEffect transition="in" filter="fade">
                                      <p:cBhvr>
                                        <p:cTn id="174" dur="500"/>
                                        <p:tgtEl>
                                          <p:spTgt spid="3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31"/>
                                        </p:tgtEl>
                                        <p:attrNameLst>
                                          <p:attrName>style.visibility</p:attrName>
                                        </p:attrNameLst>
                                      </p:cBhvr>
                                      <p:to>
                                        <p:strVal val="visible"/>
                                      </p:to>
                                    </p:set>
                                    <p:animEffect transition="in" filter="fade">
                                      <p:cBhvr>
                                        <p:cTn id="177" dur="500"/>
                                        <p:tgtEl>
                                          <p:spTgt spid="3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fade">
                                      <p:cBhvr>
                                        <p:cTn id="185" dur="500"/>
                                        <p:tgtEl>
                                          <p:spTgt spid="37"/>
                                        </p:tgtEl>
                                      </p:cBhvr>
                                    </p:animEffect>
                                  </p:childTnLst>
                                </p:cTn>
                              </p:par>
                              <p:par>
                                <p:cTn id="186" presetID="10" presetClass="entr" presetSubtype="0" fill="hold" nodeType="withEffect">
                                  <p:stCondLst>
                                    <p:cond delay="0"/>
                                  </p:stCondLst>
                                  <p:childTnLst>
                                    <p:set>
                                      <p:cBhvr>
                                        <p:cTn id="187" dur="1" fill="hold">
                                          <p:stCondLst>
                                            <p:cond delay="0"/>
                                          </p:stCondLst>
                                        </p:cTn>
                                        <p:tgtEl>
                                          <p:spTgt spid="38"/>
                                        </p:tgtEl>
                                        <p:attrNameLst>
                                          <p:attrName>style.visibility</p:attrName>
                                        </p:attrNameLst>
                                      </p:cBhvr>
                                      <p:to>
                                        <p:strVal val="visible"/>
                                      </p:to>
                                    </p:set>
                                    <p:animEffect transition="in" filter="fade">
                                      <p:cBhvr>
                                        <p:cTn id="188" dur="500"/>
                                        <p:tgtEl>
                                          <p:spTgt spid="3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36"/>
                                        </p:tgtEl>
                                        <p:attrNameLst>
                                          <p:attrName>style.visibility</p:attrName>
                                        </p:attrNameLst>
                                      </p:cBhvr>
                                      <p:to>
                                        <p:strVal val="visible"/>
                                      </p:to>
                                    </p:set>
                                    <p:animEffect transition="in" filter="fade">
                                      <p:cBhvr>
                                        <p:cTn id="19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animBg="1"/>
      <p:bldP spid="11" grpId="0" animBg="1"/>
      <p:bldP spid="12" grpId="0" animBg="1"/>
      <p:bldP spid="15" grpId="0" animBg="1"/>
      <p:bldP spid="16" grpId="0"/>
      <p:bldP spid="17" grpId="0" animBg="1"/>
      <p:bldP spid="30" grpId="0" animBg="1"/>
      <p:bldP spid="31" grpId="0" animBg="1"/>
      <p:bldP spid="32" grpId="0"/>
      <p:bldP spid="35" grpId="0" animBg="1"/>
      <p:bldP spid="36" grpId="0" animBg="1"/>
      <p:bldP spid="37" grpId="0"/>
      <p:bldP spid="40" grpId="0" animBg="1"/>
      <p:bldP spid="48" grpId="0" animBg="1"/>
      <p:bldP spid="49" grpId="0" animBg="1"/>
      <p:bldP spid="50" grpId="0" animBg="1"/>
      <p:bldP spid="53" grpId="0" animBg="1"/>
      <p:bldP spid="56" grpId="0"/>
      <p:bldP spid="59" grpId="0" animBg="1"/>
      <p:bldP spid="60" grpId="0"/>
      <p:bldP spid="62" grpId="0" animBg="1"/>
      <p:bldP spid="64" grpId="0"/>
      <p:bldP spid="71" grpId="0" animBg="1"/>
      <p:bldP spid="72" grpId="0" animBg="1"/>
      <p:bldP spid="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481" y="449262"/>
            <a:ext cx="8805693" cy="685799"/>
          </a:xfrm>
        </p:spPr>
        <p:txBody>
          <a:bodyPr/>
          <a:lstStyle/>
          <a:p>
            <a:pPr>
              <a:lnSpc>
                <a:spcPct val="150000"/>
              </a:lnSpc>
            </a:pPr>
            <a:r>
              <a:rPr lang="en-US" sz="3200" dirty="0" smtClean="0"/>
              <a:t>End to End Source to Target ADF Demo</a:t>
            </a:r>
            <a:br>
              <a:rPr lang="en-US" sz="3200" dirty="0" smtClean="0"/>
            </a:br>
            <a:r>
              <a:rPr lang="en-US" sz="1800" dirty="0"/>
              <a:t/>
            </a:r>
            <a:br>
              <a:rPr lang="en-US" sz="1800" dirty="0"/>
            </a:br>
            <a:r>
              <a:rPr lang="en-US" sz="1800" dirty="0" smtClean="0"/>
              <a:t/>
            </a:r>
            <a:br>
              <a:rPr lang="en-US" sz="1800" dirty="0" smtClean="0"/>
            </a:br>
            <a:r>
              <a:rPr lang="en-US" sz="1800" dirty="0" smtClean="0"/>
              <a:t>Blob to Blob Using ADF</a:t>
            </a:r>
            <a:br>
              <a:rPr lang="en-US" sz="1800" dirty="0" smtClean="0"/>
            </a:br>
            <a:r>
              <a:rPr lang="en-US" sz="1800" dirty="0" smtClean="0"/>
              <a:t>SQL DB to Blob using ADF</a:t>
            </a:r>
            <a:br>
              <a:rPr lang="en-US" sz="1800" dirty="0" smtClean="0"/>
            </a:br>
            <a:r>
              <a:rPr lang="en-US" sz="1800" dirty="0" smtClean="0"/>
              <a:t>Blob to ADL using ADF</a:t>
            </a:r>
            <a:endParaRPr lang="en-US" sz="1800" dirty="0"/>
          </a:p>
        </p:txBody>
      </p:sp>
      <p:sp>
        <p:nvSpPr>
          <p:cNvPr id="3" name="Rectangle 2"/>
          <p:cNvSpPr/>
          <p:nvPr/>
        </p:nvSpPr>
        <p:spPr>
          <a:xfrm>
            <a:off x="319881" y="1058862"/>
            <a:ext cx="8915400" cy="1680423"/>
          </a:xfrm>
          <a:prstGeom prst="rect">
            <a:avLst/>
          </a:prstGeom>
        </p:spPr>
        <p:txBody>
          <a:bodyPr/>
          <a:lstStyle/>
          <a:p>
            <a:pPr>
              <a:lnSpc>
                <a:spcPct val="90000"/>
              </a:lnSpc>
              <a:spcBef>
                <a:spcPct val="0"/>
              </a:spcBef>
            </a:pPr>
            <a:endParaRPr lang="en-US" sz="3200" b="1" spc="-76" dirty="0">
              <a:ln w="3175">
                <a:noFill/>
              </a:ln>
              <a:solidFill>
                <a:srgbClr val="00188F"/>
              </a:solidFill>
              <a:latin typeface="+mj-lt"/>
              <a:cs typeface="Segoe UI" pitchFamily="34" charset="0"/>
            </a:endParaRPr>
          </a:p>
        </p:txBody>
      </p:sp>
    </p:spTree>
    <p:extLst>
      <p:ext uri="{BB962C8B-B14F-4D97-AF65-F5344CB8AC3E}">
        <p14:creationId xmlns:p14="http://schemas.microsoft.com/office/powerpoint/2010/main" val="430141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3CBD02D-9BAD-4A12-961C-7F66E8DF2992}"/>
              </a:ext>
            </a:extLst>
          </p:cNvPr>
          <p:cNvSpPr/>
          <p:nvPr/>
        </p:nvSpPr>
        <p:spPr>
          <a:xfrm>
            <a:off x="-8983" y="1124638"/>
            <a:ext cx="8913885" cy="923330"/>
          </a:xfrm>
          <a:prstGeom prst="rect">
            <a:avLst/>
          </a:prstGeom>
        </p:spPr>
        <p:txBody>
          <a:bodyPr wrap="square">
            <a:spAutoFit/>
          </a:bodyPr>
          <a:lstStyle/>
          <a:p>
            <a:pPr defTabSz="685709">
              <a:defRPr/>
            </a:pPr>
            <a:r>
              <a:rPr lang="en-US" kern="0" dirty="0" smtClean="0">
                <a:solidFill>
                  <a:sysClr val="windowText" lastClr="000000"/>
                </a:solidFill>
              </a:rPr>
              <a:t>Deploy Blob Storage Account </a:t>
            </a:r>
            <a:r>
              <a:rPr lang="en-US" kern="0" dirty="0" smtClean="0">
                <a:solidFill>
                  <a:sysClr val="windowText" lastClr="000000"/>
                </a:solidFill>
                <a:sym typeface="Wingdings" panose="05000000000000000000" pitchFamily="2" charset="2"/>
              </a:rPr>
              <a:t> </a:t>
            </a:r>
            <a:r>
              <a:rPr lang="en-US" kern="0" dirty="0" smtClean="0">
                <a:solidFill>
                  <a:sysClr val="windowText" lastClr="000000"/>
                </a:solidFill>
              </a:rPr>
              <a:t>Go To Storage Account </a:t>
            </a:r>
            <a:r>
              <a:rPr lang="en-US" kern="0" dirty="0" smtClean="0">
                <a:solidFill>
                  <a:sysClr val="windowText" lastClr="000000"/>
                </a:solidFill>
                <a:sym typeface="Wingdings" panose="05000000000000000000" pitchFamily="2" charset="2"/>
              </a:rPr>
              <a:t> Blob Account</a:t>
            </a:r>
          </a:p>
          <a:p>
            <a:pPr defTabSz="685709">
              <a:defRPr/>
            </a:pPr>
            <a:endParaRPr lang="en-US" kern="0" dirty="0">
              <a:solidFill>
                <a:sysClr val="windowText" lastClr="000000"/>
              </a:solidFill>
              <a:sym typeface="Wingdings" panose="05000000000000000000" pitchFamily="2" charset="2"/>
            </a:endParaRPr>
          </a:p>
          <a:p>
            <a:pPr defTabSz="685709">
              <a:defRPr/>
            </a:pPr>
            <a:endParaRPr lang="en-US" kern="0" dirty="0">
              <a:solidFill>
                <a:sysClr val="windowText" lastClr="000000"/>
              </a:solidFill>
            </a:endParaRPr>
          </a:p>
        </p:txBody>
      </p:sp>
      <p:sp>
        <p:nvSpPr>
          <p:cNvPr id="3" name="Title 1">
            <a:extLst>
              <a:ext uri="{FF2B5EF4-FFF2-40B4-BE49-F238E27FC236}">
                <a16:creationId xmlns:a16="http://schemas.microsoft.com/office/drawing/2014/main" xmlns=""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smtClean="0">
                <a:solidFill>
                  <a:srgbClr val="0070C0"/>
                </a:solidFill>
              </a:rPr>
              <a:t>Blob to Blob Copying data using Data Factory</a:t>
            </a:r>
            <a:endParaRPr lang="en-US" sz="2400" spc="-76" dirty="0">
              <a:solidFill>
                <a:srgbClr val="0070C0"/>
              </a:solidFill>
            </a:endParaRPr>
          </a:p>
        </p:txBody>
      </p:sp>
      <p:pic>
        <p:nvPicPr>
          <p:cNvPr id="4" name="Picture 3"/>
          <p:cNvPicPr/>
          <p:nvPr/>
        </p:nvPicPr>
        <p:blipFill>
          <a:blip r:embed="rId3"/>
          <a:stretch>
            <a:fillRect/>
          </a:stretch>
        </p:blipFill>
        <p:spPr>
          <a:xfrm>
            <a:off x="1758857" y="1630363"/>
            <a:ext cx="5943600" cy="4307840"/>
          </a:xfrm>
          <a:prstGeom prst="rect">
            <a:avLst/>
          </a:prstGeom>
        </p:spPr>
      </p:pic>
      <p:sp>
        <p:nvSpPr>
          <p:cNvPr id="5" name="Rectangle 4"/>
          <p:cNvSpPr/>
          <p:nvPr/>
        </p:nvSpPr>
        <p:spPr>
          <a:xfrm>
            <a:off x="3367881" y="1897062"/>
            <a:ext cx="17526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6034881" y="2201861"/>
            <a:ext cx="1600200" cy="37214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2731386" y="1819368"/>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0" name="Oval 9"/>
          <p:cNvSpPr/>
          <p:nvPr/>
        </p:nvSpPr>
        <p:spPr>
          <a:xfrm>
            <a:off x="5508453" y="218693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extLst>
      <p:ext uri="{BB962C8B-B14F-4D97-AF65-F5344CB8AC3E}">
        <p14:creationId xmlns:p14="http://schemas.microsoft.com/office/powerpoint/2010/main" val="2092321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3CBD02D-9BAD-4A12-961C-7F66E8DF2992}"/>
              </a:ext>
            </a:extLst>
          </p:cNvPr>
          <p:cNvSpPr/>
          <p:nvPr/>
        </p:nvSpPr>
        <p:spPr>
          <a:xfrm>
            <a:off x="-8983" y="1124638"/>
            <a:ext cx="8913885" cy="646331"/>
          </a:xfrm>
          <a:prstGeom prst="rect">
            <a:avLst/>
          </a:prstGeom>
        </p:spPr>
        <p:txBody>
          <a:bodyPr wrap="square">
            <a:spAutoFit/>
          </a:bodyPr>
          <a:lstStyle/>
          <a:p>
            <a:pPr defTabSz="685709">
              <a:defRPr/>
            </a:pPr>
            <a:r>
              <a:rPr lang="en-US" dirty="0"/>
              <a:t>Create </a:t>
            </a:r>
            <a:r>
              <a:rPr lang="en-US" dirty="0" smtClean="0"/>
              <a:t>container </a:t>
            </a:r>
            <a:r>
              <a:rPr lang="en-US" dirty="0" smtClean="0">
                <a:sym typeface="Wingdings" panose="05000000000000000000" pitchFamily="2" charset="2"/>
              </a:rPr>
              <a:t> </a:t>
            </a:r>
            <a:r>
              <a:rPr lang="en-US" dirty="0">
                <a:sym typeface="Wingdings" panose="05000000000000000000" pitchFamily="2" charset="2"/>
              </a:rPr>
              <a:t>S</a:t>
            </a:r>
            <a:r>
              <a:rPr lang="en-US" dirty="0" smtClean="0"/>
              <a:t>ource </a:t>
            </a:r>
            <a:r>
              <a:rPr lang="en-US" dirty="0"/>
              <a:t>and </a:t>
            </a:r>
            <a:r>
              <a:rPr lang="en-US" dirty="0" smtClean="0"/>
              <a:t>Target</a:t>
            </a:r>
            <a:r>
              <a:rPr lang="en-US" dirty="0"/>
              <a:t> </a:t>
            </a:r>
            <a:r>
              <a:rPr lang="en-US" dirty="0" smtClean="0">
                <a:sym typeface="Wingdings" panose="05000000000000000000" pitchFamily="2" charset="2"/>
              </a:rPr>
              <a:t></a:t>
            </a:r>
            <a:r>
              <a:rPr lang="en-US" dirty="0" smtClean="0"/>
              <a:t> load </a:t>
            </a:r>
            <a:r>
              <a:rPr lang="en-US" dirty="0"/>
              <a:t>a file into source</a:t>
            </a:r>
            <a:r>
              <a:rPr lang="en-US" dirty="0" smtClean="0"/>
              <a:t>.</a:t>
            </a:r>
          </a:p>
          <a:p>
            <a:pPr defTabSz="685709">
              <a:defRPr/>
            </a:pPr>
            <a:endParaRPr lang="en-IN" dirty="0"/>
          </a:p>
        </p:txBody>
      </p:sp>
      <p:sp>
        <p:nvSpPr>
          <p:cNvPr id="3" name="Title 1">
            <a:extLst>
              <a:ext uri="{FF2B5EF4-FFF2-40B4-BE49-F238E27FC236}">
                <a16:creationId xmlns:a16="http://schemas.microsoft.com/office/drawing/2014/main" xmlns=""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smtClean="0">
                <a:solidFill>
                  <a:srgbClr val="0070C0"/>
                </a:solidFill>
              </a:rPr>
              <a:t>Create Container for Source and Target</a:t>
            </a:r>
            <a:endParaRPr lang="en-US" sz="2400" spc="-76" dirty="0">
              <a:solidFill>
                <a:srgbClr val="0070C0"/>
              </a:solidFill>
            </a:endParaRPr>
          </a:p>
        </p:txBody>
      </p:sp>
      <p:pic>
        <p:nvPicPr>
          <p:cNvPr id="4" name="Picture 3"/>
          <p:cNvPicPr/>
          <p:nvPr/>
        </p:nvPicPr>
        <p:blipFill>
          <a:blip r:embed="rId3"/>
          <a:stretch>
            <a:fillRect/>
          </a:stretch>
        </p:blipFill>
        <p:spPr>
          <a:xfrm>
            <a:off x="2205831" y="2049462"/>
            <a:ext cx="4914900" cy="2895600"/>
          </a:xfrm>
          <a:prstGeom prst="rect">
            <a:avLst/>
          </a:prstGeom>
        </p:spPr>
      </p:pic>
      <p:sp>
        <p:nvSpPr>
          <p:cNvPr id="5" name="Rectangle 4"/>
          <p:cNvSpPr/>
          <p:nvPr/>
        </p:nvSpPr>
        <p:spPr>
          <a:xfrm>
            <a:off x="2205831" y="2049462"/>
            <a:ext cx="1130036"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366962" y="3116262"/>
            <a:ext cx="474345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366962" y="3661455"/>
            <a:ext cx="474345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80240" y="4282167"/>
            <a:ext cx="955627"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1539081" y="197326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p:cNvSpPr/>
          <p:nvPr/>
        </p:nvSpPr>
        <p:spPr>
          <a:xfrm>
            <a:off x="1591866" y="319246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1" name="Oval 10"/>
          <p:cNvSpPr/>
          <p:nvPr/>
        </p:nvSpPr>
        <p:spPr>
          <a:xfrm>
            <a:off x="1591866" y="382496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2" name="Oval 11"/>
          <p:cNvSpPr/>
          <p:nvPr/>
        </p:nvSpPr>
        <p:spPr>
          <a:xfrm>
            <a:off x="1632149" y="4486433"/>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70947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0070C0"/>
                </a:solidFill>
              </a:rPr>
              <a:t>Create Container for Source and </a:t>
            </a:r>
            <a:r>
              <a:rPr lang="en-US" sz="2000" dirty="0" smtClean="0">
                <a:solidFill>
                  <a:srgbClr val="0070C0"/>
                </a:solidFill>
              </a:rPr>
              <a:t>Target Con…</a:t>
            </a:r>
            <a:r>
              <a:rPr lang="en-US" sz="2000" spc="-76" dirty="0">
                <a:solidFill>
                  <a:srgbClr val="0070C0"/>
                </a:solidFill>
              </a:rPr>
              <a:t/>
            </a:r>
            <a:br>
              <a:rPr lang="en-US" sz="2000" spc="-76" dirty="0">
                <a:solidFill>
                  <a:srgbClr val="0070C0"/>
                </a:solidFill>
              </a:rPr>
            </a:br>
            <a:endParaRPr lang="en-IN" dirty="0"/>
          </a:p>
        </p:txBody>
      </p:sp>
      <p:pic>
        <p:nvPicPr>
          <p:cNvPr id="4" name="Content Placeholder 3"/>
          <p:cNvPicPr>
            <a:picLocks noGrp="1"/>
          </p:cNvPicPr>
          <p:nvPr>
            <p:ph idx="1"/>
          </p:nvPr>
        </p:nvPicPr>
        <p:blipFill>
          <a:blip r:embed="rId2"/>
          <a:stretch>
            <a:fillRect/>
          </a:stretch>
        </p:blipFill>
        <p:spPr>
          <a:xfrm>
            <a:off x="853284" y="1516062"/>
            <a:ext cx="7620000" cy="4296396"/>
          </a:xfrm>
          <a:prstGeom prst="rect">
            <a:avLst/>
          </a:prstGeom>
        </p:spPr>
      </p:pic>
      <p:sp>
        <p:nvSpPr>
          <p:cNvPr id="5" name="Rectangle 4"/>
          <p:cNvSpPr/>
          <p:nvPr/>
        </p:nvSpPr>
        <p:spPr>
          <a:xfrm>
            <a:off x="3520281" y="4335462"/>
            <a:ext cx="1458119"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Speech Bubble: Rectangle with Corners Rounded 4">
            <a:extLst>
              <a:ext uri="{FF2B5EF4-FFF2-40B4-BE49-F238E27FC236}">
                <a16:creationId xmlns:a16="http://schemas.microsoft.com/office/drawing/2014/main" xmlns="" id="{F3A3BA1B-A51B-4387-85D0-1966E620EA2E}"/>
              </a:ext>
            </a:extLst>
          </p:cNvPr>
          <p:cNvSpPr/>
          <p:nvPr/>
        </p:nvSpPr>
        <p:spPr>
          <a:xfrm>
            <a:off x="243681" y="3878262"/>
            <a:ext cx="2286000" cy="802640"/>
          </a:xfrm>
          <a:prstGeom prst="wedgeRoundRectCallout">
            <a:avLst>
              <a:gd name="adj1" fmla="val 90867"/>
              <a:gd name="adj2" fmla="val 24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 can see Created Container here</a:t>
            </a:r>
            <a:endParaRPr lang="en-US" sz="1200" dirty="0"/>
          </a:p>
        </p:txBody>
      </p:sp>
    </p:spTree>
    <p:extLst>
      <p:ext uri="{BB962C8B-B14F-4D97-AF65-F5344CB8AC3E}">
        <p14:creationId xmlns:p14="http://schemas.microsoft.com/office/powerpoint/2010/main" val="14851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3063"/>
            <a:ext cx="8043863" cy="685799"/>
          </a:xfrm>
        </p:spPr>
        <p:txBody>
          <a:bodyPr/>
          <a:lstStyle/>
          <a:p>
            <a:r>
              <a:rPr lang="en-US" dirty="0"/>
              <a:t>Lesson Objectives</a:t>
            </a:r>
            <a:br>
              <a:rPr lang="en-US" dirty="0"/>
            </a:br>
            <a:endParaRPr lang="en-US" sz="3000" dirty="0">
              <a:gradFill>
                <a:gsLst>
                  <a:gs pos="10101">
                    <a:schemeClr val="tx1"/>
                  </a:gs>
                  <a:gs pos="54000">
                    <a:schemeClr val="tx1"/>
                  </a:gs>
                </a:gsLst>
                <a:lin ang="5400000" scaled="0"/>
              </a:gradFill>
            </a:endParaRPr>
          </a:p>
        </p:txBody>
      </p:sp>
      <p:sp>
        <p:nvSpPr>
          <p:cNvPr id="3" name="Text Placeholder 2"/>
          <p:cNvSpPr>
            <a:spLocks noGrp="1"/>
          </p:cNvSpPr>
          <p:nvPr>
            <p:ph idx="4294967295"/>
          </p:nvPr>
        </p:nvSpPr>
        <p:spPr>
          <a:xfrm>
            <a:off x="0" y="1797050"/>
            <a:ext cx="8930481" cy="4178055"/>
          </a:xfrm>
        </p:spPr>
        <p:txBody>
          <a:bodyPr vert="horz" wrap="square" lIns="109719" tIns="68574" rIns="109719" bIns="68574" rtlCol="0" anchor="t">
            <a:spAutoFit/>
          </a:bodyPr>
          <a:lstStyle/>
          <a:p>
            <a:pPr lvl="1"/>
            <a:r>
              <a:rPr lang="en-US" sz="1800" dirty="0"/>
              <a:t>Understand where ADF fits in Cortana Analytics</a:t>
            </a:r>
          </a:p>
          <a:p>
            <a:pPr lvl="1"/>
            <a:endParaRPr lang="en-US" sz="1800" dirty="0"/>
          </a:p>
          <a:p>
            <a:pPr lvl="1"/>
            <a:r>
              <a:rPr lang="en-US" sz="1800" dirty="0"/>
              <a:t>Understand how ADF Works, and its components</a:t>
            </a:r>
          </a:p>
          <a:p>
            <a:pPr lvl="1"/>
            <a:endParaRPr lang="en-US" sz="1800" dirty="0"/>
          </a:p>
          <a:p>
            <a:pPr lvl="1"/>
            <a:r>
              <a:rPr lang="en-US" sz="1800" dirty="0"/>
              <a:t>Be able to deploy and manage a simple </a:t>
            </a:r>
            <a:r>
              <a:rPr lang="en-US" sz="1800" dirty="0" smtClean="0"/>
              <a:t>ADF implementation</a:t>
            </a:r>
          </a:p>
          <a:p>
            <a:pPr lvl="1"/>
            <a:endParaRPr lang="en-US" sz="1800" dirty="0"/>
          </a:p>
          <a:p>
            <a:pPr lvl="1"/>
            <a:r>
              <a:rPr lang="en-US" sz="1800" dirty="0" smtClean="0"/>
              <a:t>Transformation of Data BLOB to BLOB</a:t>
            </a:r>
          </a:p>
          <a:p>
            <a:pPr lvl="1"/>
            <a:endParaRPr lang="en-US" sz="1800" dirty="0"/>
          </a:p>
          <a:p>
            <a:pPr lvl="1"/>
            <a:r>
              <a:rPr lang="en-US" sz="1800" dirty="0"/>
              <a:t>Transformation of Data </a:t>
            </a:r>
            <a:r>
              <a:rPr lang="en-US" sz="1800" dirty="0" smtClean="0"/>
              <a:t>SQL </a:t>
            </a:r>
            <a:r>
              <a:rPr lang="en-US" sz="1800" dirty="0"/>
              <a:t>to BLOB</a:t>
            </a:r>
          </a:p>
          <a:p>
            <a:pPr lvl="1"/>
            <a:endParaRPr lang="en-US" sz="1800" dirty="0" smtClean="0"/>
          </a:p>
          <a:p>
            <a:pPr lvl="1"/>
            <a:r>
              <a:rPr lang="en-US" sz="1800" dirty="0"/>
              <a:t>Transformation of Data </a:t>
            </a:r>
            <a:r>
              <a:rPr lang="en-US" sz="1800" dirty="0" smtClean="0"/>
              <a:t>SQL DB </a:t>
            </a:r>
            <a:r>
              <a:rPr lang="en-US" sz="1800" dirty="0"/>
              <a:t>to </a:t>
            </a:r>
            <a:r>
              <a:rPr lang="en-US" sz="1800" dirty="0" smtClean="0"/>
              <a:t>Azure Data Lake</a:t>
            </a:r>
          </a:p>
          <a:p>
            <a:pPr lvl="1"/>
            <a:endParaRPr lang="en-US" sz="1800" dirty="0"/>
          </a:p>
          <a:p>
            <a:pPr lvl="1"/>
            <a:r>
              <a:rPr lang="en-US" sz="1800" dirty="0"/>
              <a:t>Transformation of Data BLOB to </a:t>
            </a:r>
            <a:r>
              <a:rPr lang="en-US" sz="1800" dirty="0" smtClean="0"/>
              <a:t>SQL DB</a:t>
            </a:r>
            <a:endParaRPr lang="en-US" sz="1800" dirty="0"/>
          </a:p>
          <a:p>
            <a:pPr lvl="1"/>
            <a:endParaRPr lang="en-US" sz="1800" dirty="0" smtClean="0"/>
          </a:p>
          <a:p>
            <a:pPr lvl="1"/>
            <a:endParaRPr lang="en-US" sz="1800" dirty="0"/>
          </a:p>
          <a:p>
            <a:pPr lvl="1"/>
            <a:endParaRPr lang="en-US" sz="1800" dirty="0"/>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Load Data to Source Container</a:t>
            </a:r>
            <a:endParaRPr lang="en-IN" dirty="0"/>
          </a:p>
        </p:txBody>
      </p:sp>
      <p:sp>
        <p:nvSpPr>
          <p:cNvPr id="3" name="Content Placeholder 2"/>
          <p:cNvSpPr>
            <a:spLocks noGrp="1"/>
          </p:cNvSpPr>
          <p:nvPr>
            <p:ph idx="1"/>
          </p:nvPr>
        </p:nvSpPr>
        <p:spPr/>
        <p:txBody>
          <a:bodyPr/>
          <a:lstStyle/>
          <a:p>
            <a:r>
              <a:rPr lang="en-IN" dirty="0" smtClean="0"/>
              <a:t>Select file </a:t>
            </a:r>
            <a:r>
              <a:rPr lang="en-IN" dirty="0" smtClean="0">
                <a:sym typeface="Wingdings" panose="05000000000000000000" pitchFamily="2" charset="2"/>
              </a:rPr>
              <a:t> a1.csv  Load</a:t>
            </a:r>
          </a:p>
          <a:p>
            <a:endParaRPr lang="en-IN" dirty="0"/>
          </a:p>
        </p:txBody>
      </p:sp>
      <p:pic>
        <p:nvPicPr>
          <p:cNvPr id="4" name="Picture 3"/>
          <p:cNvPicPr/>
          <p:nvPr/>
        </p:nvPicPr>
        <p:blipFill>
          <a:blip r:embed="rId2"/>
          <a:stretch>
            <a:fillRect/>
          </a:stretch>
        </p:blipFill>
        <p:spPr>
          <a:xfrm>
            <a:off x="1005681" y="2125662"/>
            <a:ext cx="6858000" cy="3200400"/>
          </a:xfrm>
          <a:prstGeom prst="rect">
            <a:avLst/>
          </a:prstGeom>
        </p:spPr>
      </p:pic>
      <p:sp>
        <p:nvSpPr>
          <p:cNvPr id="5" name="Rectangle 4"/>
          <p:cNvSpPr/>
          <p:nvPr/>
        </p:nvSpPr>
        <p:spPr>
          <a:xfrm>
            <a:off x="6263481" y="3124725"/>
            <a:ext cx="1600200" cy="3984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825082" y="3324484"/>
            <a:ext cx="975518" cy="248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6263481" y="2553756"/>
            <a:ext cx="1600200" cy="4101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672682" y="2620962"/>
            <a:ext cx="533400" cy="15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2682082" y="3230561"/>
            <a:ext cx="990600" cy="1905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2148682" y="314218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1" name="Oval 10"/>
          <p:cNvSpPr/>
          <p:nvPr/>
        </p:nvSpPr>
        <p:spPr>
          <a:xfrm>
            <a:off x="3101181" y="244652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12" name="Oval 11"/>
          <p:cNvSpPr/>
          <p:nvPr/>
        </p:nvSpPr>
        <p:spPr>
          <a:xfrm>
            <a:off x="7938030" y="2493086"/>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7938030" y="306598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4" name="Oval 13"/>
          <p:cNvSpPr/>
          <p:nvPr/>
        </p:nvSpPr>
        <p:spPr>
          <a:xfrm>
            <a:off x="4037675" y="356129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Tree>
    <p:extLst>
      <p:ext uri="{BB962C8B-B14F-4D97-AF65-F5344CB8AC3E}">
        <p14:creationId xmlns:p14="http://schemas.microsoft.com/office/powerpoint/2010/main" val="254164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Data Factory</a:t>
            </a:r>
            <a:endParaRPr lang="en-IN" dirty="0"/>
          </a:p>
        </p:txBody>
      </p:sp>
      <p:sp>
        <p:nvSpPr>
          <p:cNvPr id="3" name="Content Placeholder 2"/>
          <p:cNvSpPr>
            <a:spLocks noGrp="1"/>
          </p:cNvSpPr>
          <p:nvPr>
            <p:ph idx="1"/>
          </p:nvPr>
        </p:nvSpPr>
        <p:spPr>
          <a:xfrm>
            <a:off x="304476" y="1135062"/>
            <a:ext cx="9022087" cy="5125661"/>
          </a:xfrm>
        </p:spPr>
        <p:txBody>
          <a:bodyPr/>
          <a:lstStyle/>
          <a:p>
            <a:r>
              <a:rPr lang="en-IN" dirty="0" smtClean="0"/>
              <a:t>Go To </a:t>
            </a:r>
            <a:r>
              <a:rPr lang="en-IN" dirty="0" smtClean="0">
                <a:sym typeface="Wingdings" panose="05000000000000000000" pitchFamily="2" charset="2"/>
              </a:rPr>
              <a:t> Create Resource Select Data factory  Fill all Details </a:t>
            </a:r>
          </a:p>
          <a:p>
            <a:endParaRPr lang="en-IN" dirty="0"/>
          </a:p>
        </p:txBody>
      </p:sp>
      <p:pic>
        <p:nvPicPr>
          <p:cNvPr id="4" name="Picture 3"/>
          <p:cNvPicPr/>
          <p:nvPr/>
        </p:nvPicPr>
        <p:blipFill>
          <a:blip r:embed="rId2"/>
          <a:stretch>
            <a:fillRect/>
          </a:stretch>
        </p:blipFill>
        <p:spPr>
          <a:xfrm>
            <a:off x="2605881" y="1524527"/>
            <a:ext cx="4588193" cy="4611443"/>
          </a:xfrm>
          <a:prstGeom prst="rect">
            <a:avLst/>
          </a:prstGeom>
        </p:spPr>
      </p:pic>
      <p:sp>
        <p:nvSpPr>
          <p:cNvPr id="5" name="Rectangle 4"/>
          <p:cNvSpPr/>
          <p:nvPr/>
        </p:nvSpPr>
        <p:spPr>
          <a:xfrm>
            <a:off x="4510881" y="2125662"/>
            <a:ext cx="2362200" cy="1676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510881" y="5859462"/>
            <a:ext cx="990600" cy="1905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Speech Bubble: Rectangle with Corners Rounded 4">
            <a:extLst>
              <a:ext uri="{FF2B5EF4-FFF2-40B4-BE49-F238E27FC236}">
                <a16:creationId xmlns:a16="http://schemas.microsoft.com/office/drawing/2014/main" xmlns="" id="{A8D27D57-AFBA-4643-A3C7-7751F6FD99D0}"/>
              </a:ext>
            </a:extLst>
          </p:cNvPr>
          <p:cNvSpPr/>
          <p:nvPr/>
        </p:nvSpPr>
        <p:spPr>
          <a:xfrm>
            <a:off x="7101681" y="1135062"/>
            <a:ext cx="1513839" cy="612648"/>
          </a:xfrm>
          <a:prstGeom prst="wedgeRoundRectCallout">
            <a:avLst>
              <a:gd name="adj1" fmla="val -74413"/>
              <a:gd name="adj2" fmla="val 125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1.Give ADF Name</a:t>
            </a:r>
            <a:endParaRPr lang="en-US" sz="1100" dirty="0"/>
          </a:p>
        </p:txBody>
      </p:sp>
      <p:sp>
        <p:nvSpPr>
          <p:cNvPr id="8" name="Speech Bubble: Rectangle with Corners Rounded 4">
            <a:extLst>
              <a:ext uri="{FF2B5EF4-FFF2-40B4-BE49-F238E27FC236}">
                <a16:creationId xmlns:a16="http://schemas.microsoft.com/office/drawing/2014/main" xmlns="" id="{A8D27D57-AFBA-4643-A3C7-7751F6FD99D0}"/>
              </a:ext>
            </a:extLst>
          </p:cNvPr>
          <p:cNvSpPr/>
          <p:nvPr/>
        </p:nvSpPr>
        <p:spPr>
          <a:xfrm>
            <a:off x="7295516" y="1999280"/>
            <a:ext cx="1513839" cy="612648"/>
          </a:xfrm>
          <a:prstGeom prst="wedgeRoundRectCallout">
            <a:avLst>
              <a:gd name="adj1" fmla="val -74413"/>
              <a:gd name="adj2" fmla="val 125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 Select Resource Group OR Create</a:t>
            </a:r>
            <a:endParaRPr lang="en-US" sz="1100" dirty="0"/>
          </a:p>
        </p:txBody>
      </p:sp>
      <p:sp>
        <p:nvSpPr>
          <p:cNvPr id="9" name="Speech Bubble: Rectangle with Corners Rounded 5">
            <a:extLst>
              <a:ext uri="{FF2B5EF4-FFF2-40B4-BE49-F238E27FC236}">
                <a16:creationId xmlns:a16="http://schemas.microsoft.com/office/drawing/2014/main" xmlns="" id="{C389CF78-EE2C-4353-8E8B-30FA01687BC6}"/>
              </a:ext>
            </a:extLst>
          </p:cNvPr>
          <p:cNvSpPr/>
          <p:nvPr/>
        </p:nvSpPr>
        <p:spPr>
          <a:xfrm>
            <a:off x="7601024" y="3011759"/>
            <a:ext cx="1413037" cy="409303"/>
          </a:xfrm>
          <a:prstGeom prst="wedgeRoundRectCallout">
            <a:avLst>
              <a:gd name="adj1" fmla="val -108162"/>
              <a:gd name="adj2" fmla="val 366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 Select Version</a:t>
            </a:r>
            <a:endParaRPr lang="en-US" sz="1100" dirty="0"/>
          </a:p>
        </p:txBody>
      </p:sp>
      <p:sp>
        <p:nvSpPr>
          <p:cNvPr id="10" name="Speech Bubble: Rectangle with Corners Rounded 5">
            <a:extLst>
              <a:ext uri="{FF2B5EF4-FFF2-40B4-BE49-F238E27FC236}">
                <a16:creationId xmlns:a16="http://schemas.microsoft.com/office/drawing/2014/main" xmlns="" id="{C389CF78-EE2C-4353-8E8B-30FA01687BC6}"/>
              </a:ext>
            </a:extLst>
          </p:cNvPr>
          <p:cNvSpPr/>
          <p:nvPr/>
        </p:nvSpPr>
        <p:spPr>
          <a:xfrm>
            <a:off x="7406481" y="3561655"/>
            <a:ext cx="1513839" cy="430538"/>
          </a:xfrm>
          <a:prstGeom prst="wedgeRoundRectCallout">
            <a:avLst>
              <a:gd name="adj1" fmla="val -90856"/>
              <a:gd name="adj2" fmla="val -17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 Select Location</a:t>
            </a:r>
            <a:endParaRPr lang="en-US" sz="1100" dirty="0"/>
          </a:p>
        </p:txBody>
      </p:sp>
      <p:sp>
        <p:nvSpPr>
          <p:cNvPr id="11" name="Speech Bubble: Rectangle with Corners Rounded 5">
            <a:extLst>
              <a:ext uri="{FF2B5EF4-FFF2-40B4-BE49-F238E27FC236}">
                <a16:creationId xmlns:a16="http://schemas.microsoft.com/office/drawing/2014/main" xmlns="" id="{C389CF78-EE2C-4353-8E8B-30FA01687BC6}"/>
              </a:ext>
            </a:extLst>
          </p:cNvPr>
          <p:cNvSpPr/>
          <p:nvPr/>
        </p:nvSpPr>
        <p:spPr>
          <a:xfrm>
            <a:off x="7101680" y="4941920"/>
            <a:ext cx="1513839" cy="430538"/>
          </a:xfrm>
          <a:prstGeom prst="wedgeRoundRectCallout">
            <a:avLst>
              <a:gd name="adj1" fmla="val -155733"/>
              <a:gd name="adj2" fmla="val 172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r>
              <a:rPr lang="en-US" sz="1100" dirty="0" smtClean="0"/>
              <a:t>. Create</a:t>
            </a:r>
            <a:endParaRPr lang="en-US" sz="1100" dirty="0"/>
          </a:p>
        </p:txBody>
      </p:sp>
    </p:spTree>
    <p:extLst>
      <p:ext uri="{BB962C8B-B14F-4D97-AF65-F5344CB8AC3E}">
        <p14:creationId xmlns:p14="http://schemas.microsoft.com/office/powerpoint/2010/main" val="327993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Author and Monitor </a:t>
            </a:r>
            <a:endParaRPr lang="en-IN" dirty="0"/>
          </a:p>
        </p:txBody>
      </p:sp>
      <p:sp>
        <p:nvSpPr>
          <p:cNvPr id="3" name="Content Placeholder 2"/>
          <p:cNvSpPr>
            <a:spLocks noGrp="1"/>
          </p:cNvSpPr>
          <p:nvPr>
            <p:ph idx="1"/>
          </p:nvPr>
        </p:nvSpPr>
        <p:spPr/>
        <p:txBody>
          <a:bodyPr/>
          <a:lstStyle/>
          <a:p>
            <a:r>
              <a:rPr lang="en-IN" dirty="0" smtClean="0"/>
              <a:t>Go To </a:t>
            </a:r>
            <a:r>
              <a:rPr lang="en-IN" dirty="0" smtClean="0">
                <a:sym typeface="Wingdings" panose="05000000000000000000" pitchFamily="2" charset="2"/>
              </a:rPr>
              <a:t> Author and Monitor</a:t>
            </a:r>
          </a:p>
          <a:p>
            <a:endParaRPr lang="en-IN" dirty="0"/>
          </a:p>
        </p:txBody>
      </p:sp>
      <p:pic>
        <p:nvPicPr>
          <p:cNvPr id="4" name="Picture 3"/>
          <p:cNvPicPr/>
          <p:nvPr/>
        </p:nvPicPr>
        <p:blipFill>
          <a:blip r:embed="rId2"/>
          <a:stretch>
            <a:fillRect/>
          </a:stretch>
        </p:blipFill>
        <p:spPr>
          <a:xfrm>
            <a:off x="191793" y="2354262"/>
            <a:ext cx="3733800" cy="2618423"/>
          </a:xfrm>
          <a:prstGeom prst="rect">
            <a:avLst/>
          </a:prstGeom>
        </p:spPr>
      </p:pic>
      <p:sp>
        <p:nvSpPr>
          <p:cNvPr id="5" name="Rectangle 4"/>
          <p:cNvSpPr/>
          <p:nvPr/>
        </p:nvSpPr>
        <p:spPr>
          <a:xfrm>
            <a:off x="1615281" y="3573462"/>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6" name="Picture 5"/>
          <p:cNvPicPr/>
          <p:nvPr/>
        </p:nvPicPr>
        <p:blipFill>
          <a:blip r:embed="rId3"/>
          <a:stretch>
            <a:fillRect/>
          </a:stretch>
        </p:blipFill>
        <p:spPr>
          <a:xfrm>
            <a:off x="4905875" y="2354262"/>
            <a:ext cx="4114800" cy="2708593"/>
          </a:xfrm>
          <a:prstGeom prst="rect">
            <a:avLst/>
          </a:prstGeom>
        </p:spPr>
      </p:pic>
      <p:sp>
        <p:nvSpPr>
          <p:cNvPr id="7" name="Right Arrow 6"/>
          <p:cNvSpPr/>
          <p:nvPr/>
        </p:nvSpPr>
        <p:spPr>
          <a:xfrm>
            <a:off x="4053681" y="3421062"/>
            <a:ext cx="761838" cy="57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653881" y="3682810"/>
            <a:ext cx="762000" cy="8812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1284537" y="309192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0" name="Oval 9"/>
          <p:cNvSpPr/>
          <p:nvPr/>
        </p:nvSpPr>
        <p:spPr>
          <a:xfrm>
            <a:off x="5266238" y="316787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Tree>
    <p:extLst>
      <p:ext uri="{BB962C8B-B14F-4D97-AF65-F5344CB8AC3E}">
        <p14:creationId xmlns:p14="http://schemas.microsoft.com/office/powerpoint/2010/main" val="311861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Linked Service</a:t>
            </a:r>
            <a:endParaRPr lang="en-IN" dirty="0"/>
          </a:p>
        </p:txBody>
      </p:sp>
      <p:sp>
        <p:nvSpPr>
          <p:cNvPr id="3" name="Content Placeholder 2"/>
          <p:cNvSpPr>
            <a:spLocks noGrp="1"/>
          </p:cNvSpPr>
          <p:nvPr>
            <p:ph idx="1"/>
          </p:nvPr>
        </p:nvSpPr>
        <p:spPr>
          <a:xfrm>
            <a:off x="304476" y="982662"/>
            <a:ext cx="9022087" cy="5278061"/>
          </a:xfrm>
        </p:spPr>
        <p:txBody>
          <a:bodyPr/>
          <a:lstStyle/>
          <a:p>
            <a:r>
              <a:rPr lang="en-IN" dirty="0" smtClean="0"/>
              <a:t>Create </a:t>
            </a:r>
            <a:r>
              <a:rPr lang="en-IN" dirty="0"/>
              <a:t>linked services in a data factory to link your data stores and compute services to the data factory. </a:t>
            </a:r>
            <a:r>
              <a:rPr lang="en-IN" dirty="0" smtClean="0"/>
              <a:t>Here you </a:t>
            </a:r>
            <a:r>
              <a:rPr lang="en-IN" dirty="0"/>
              <a:t>don't use any compute service such as Azure HDInsight or Azure Data Lake Analytics. You use two data stores of type Azure </a:t>
            </a:r>
            <a:r>
              <a:rPr lang="en-IN" dirty="0" smtClean="0"/>
              <a:t>Storage Blob as source &amp; destination.</a:t>
            </a:r>
          </a:p>
          <a:p>
            <a:endParaRPr lang="en-IN" dirty="0"/>
          </a:p>
          <a:p>
            <a:r>
              <a:rPr lang="en-IN" dirty="0"/>
              <a:t>Go To Connection </a:t>
            </a:r>
            <a:r>
              <a:rPr lang="en-IN" dirty="0">
                <a:sym typeface="Wingdings" panose="05000000000000000000" pitchFamily="2" charset="2"/>
              </a:rPr>
              <a:t> Create linked </a:t>
            </a:r>
            <a:r>
              <a:rPr lang="en-IN" dirty="0" smtClean="0">
                <a:sym typeface="Wingdings" panose="05000000000000000000" pitchFamily="2" charset="2"/>
              </a:rPr>
              <a:t>Service  Click on +New  Add whatever you want to link with Data factory in this case its Blob Storage.</a:t>
            </a:r>
            <a:endParaRPr lang="en-IN" dirty="0">
              <a:sym typeface="Wingdings" panose="05000000000000000000" pitchFamily="2" charset="2"/>
            </a:endParaRPr>
          </a:p>
          <a:p>
            <a:endParaRPr lang="en-IN" dirty="0" smtClean="0"/>
          </a:p>
          <a:p>
            <a:endParaRPr lang="en-IN" dirty="0"/>
          </a:p>
        </p:txBody>
      </p:sp>
      <p:pic>
        <p:nvPicPr>
          <p:cNvPr id="4" name="Picture 3"/>
          <p:cNvPicPr/>
          <p:nvPr/>
        </p:nvPicPr>
        <p:blipFill>
          <a:blip r:embed="rId2"/>
          <a:stretch>
            <a:fillRect/>
          </a:stretch>
        </p:blipFill>
        <p:spPr>
          <a:xfrm>
            <a:off x="1539081" y="2640277"/>
            <a:ext cx="6019800" cy="3200400"/>
          </a:xfrm>
          <a:prstGeom prst="rect">
            <a:avLst/>
          </a:prstGeom>
        </p:spPr>
      </p:pic>
      <p:sp>
        <p:nvSpPr>
          <p:cNvPr id="5" name="Rectangle 4"/>
          <p:cNvSpPr/>
          <p:nvPr/>
        </p:nvSpPr>
        <p:spPr>
          <a:xfrm>
            <a:off x="3018895" y="3126445"/>
            <a:ext cx="762000" cy="1722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986881" y="3385074"/>
            <a:ext cx="762000" cy="2672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1748895" y="5277642"/>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796881" y="5411257"/>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558902" y="3345391"/>
            <a:ext cx="762000" cy="2280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4644495" y="3820846"/>
            <a:ext cx="856986" cy="10480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3520281" y="28114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2565532" y="5283994"/>
            <a:ext cx="533399" cy="406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3</a:t>
            </a:r>
            <a:endParaRPr lang="en-IN" sz="1200" dirty="0"/>
          </a:p>
        </p:txBody>
      </p:sp>
      <p:sp>
        <p:nvSpPr>
          <p:cNvPr id="13" name="Oval 12"/>
          <p:cNvSpPr/>
          <p:nvPr/>
        </p:nvSpPr>
        <p:spPr>
          <a:xfrm>
            <a:off x="4314295" y="2739366"/>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4</a:t>
            </a:r>
            <a:endParaRPr lang="en-IN" sz="1200" dirty="0"/>
          </a:p>
        </p:txBody>
      </p:sp>
      <p:sp>
        <p:nvSpPr>
          <p:cNvPr id="14" name="Oval 13"/>
          <p:cNvSpPr/>
          <p:nvPr/>
        </p:nvSpPr>
        <p:spPr>
          <a:xfrm>
            <a:off x="3804281" y="3099737"/>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5</a:t>
            </a:r>
            <a:endParaRPr lang="en-IN" sz="1200" dirty="0"/>
          </a:p>
        </p:txBody>
      </p:sp>
      <p:sp>
        <p:nvSpPr>
          <p:cNvPr id="15" name="Oval 14"/>
          <p:cNvSpPr/>
          <p:nvPr/>
        </p:nvSpPr>
        <p:spPr>
          <a:xfrm>
            <a:off x="3769634" y="3423114"/>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6</a:t>
            </a:r>
            <a:endParaRPr lang="en-IN" sz="1200" dirty="0"/>
          </a:p>
        </p:txBody>
      </p:sp>
      <p:sp>
        <p:nvSpPr>
          <p:cNvPr id="16" name="Oval 15"/>
          <p:cNvSpPr/>
          <p:nvPr/>
        </p:nvSpPr>
        <p:spPr>
          <a:xfrm>
            <a:off x="5400581" y="3272766"/>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7" name="Oval 16"/>
          <p:cNvSpPr/>
          <p:nvPr/>
        </p:nvSpPr>
        <p:spPr>
          <a:xfrm>
            <a:off x="5506373" y="4194505"/>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8</a:t>
            </a:r>
            <a:endParaRPr lang="en-IN" sz="1200" dirty="0"/>
          </a:p>
        </p:txBody>
      </p:sp>
      <p:sp>
        <p:nvSpPr>
          <p:cNvPr id="18" name="Oval 17"/>
          <p:cNvSpPr/>
          <p:nvPr/>
        </p:nvSpPr>
        <p:spPr>
          <a:xfrm>
            <a:off x="7603330" y="5415602"/>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Tree>
    <p:extLst>
      <p:ext uri="{BB962C8B-B14F-4D97-AF65-F5344CB8AC3E}">
        <p14:creationId xmlns:p14="http://schemas.microsoft.com/office/powerpoint/2010/main" val="116213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Linked Service Con…</a:t>
            </a:r>
            <a:endParaRPr lang="en-IN" dirty="0"/>
          </a:p>
        </p:txBody>
      </p:sp>
      <p:sp>
        <p:nvSpPr>
          <p:cNvPr id="3" name="Content Placeholder 2"/>
          <p:cNvSpPr>
            <a:spLocks noGrp="1"/>
          </p:cNvSpPr>
          <p:nvPr>
            <p:ph idx="1"/>
          </p:nvPr>
        </p:nvSpPr>
        <p:spPr/>
        <p:txBody>
          <a:bodyPr/>
          <a:lstStyle/>
          <a:p>
            <a:r>
              <a:rPr lang="en-IN" dirty="0" smtClean="0"/>
              <a:t>After Clicking on Continue </a:t>
            </a:r>
            <a:r>
              <a:rPr lang="en-IN" dirty="0" smtClean="0">
                <a:sym typeface="Wingdings" panose="05000000000000000000" pitchFamily="2" charset="2"/>
              </a:rPr>
              <a:t> Give all required Credentials  Test Connection  Finish</a:t>
            </a:r>
          </a:p>
          <a:p>
            <a:endParaRPr lang="en-IN" dirty="0"/>
          </a:p>
        </p:txBody>
      </p:sp>
      <p:pic>
        <p:nvPicPr>
          <p:cNvPr id="5" name="Picture 4"/>
          <p:cNvPicPr/>
          <p:nvPr/>
        </p:nvPicPr>
        <p:blipFill>
          <a:blip r:embed="rId2"/>
          <a:stretch>
            <a:fillRect/>
          </a:stretch>
        </p:blipFill>
        <p:spPr>
          <a:xfrm>
            <a:off x="1081881" y="2125662"/>
            <a:ext cx="6781800" cy="3282632"/>
          </a:xfrm>
          <a:prstGeom prst="rect">
            <a:avLst/>
          </a:prstGeom>
        </p:spPr>
      </p:pic>
      <p:sp>
        <p:nvSpPr>
          <p:cNvPr id="9" name="Rectangle 8"/>
          <p:cNvSpPr/>
          <p:nvPr/>
        </p:nvSpPr>
        <p:spPr>
          <a:xfrm>
            <a:off x="4575835" y="2587095"/>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6339681" y="5163818"/>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177881" y="5171756"/>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Rectangle 11"/>
          <p:cNvSpPr/>
          <p:nvPr/>
        </p:nvSpPr>
        <p:spPr>
          <a:xfrm>
            <a:off x="4579210" y="3593940"/>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3" name="Rectangle 12"/>
          <p:cNvSpPr/>
          <p:nvPr/>
        </p:nvSpPr>
        <p:spPr>
          <a:xfrm>
            <a:off x="4575835" y="4095489"/>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5" name="Rectangle 14"/>
          <p:cNvSpPr/>
          <p:nvPr/>
        </p:nvSpPr>
        <p:spPr>
          <a:xfrm>
            <a:off x="4575834" y="4534638"/>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6" name="Rectangle 15"/>
          <p:cNvSpPr/>
          <p:nvPr/>
        </p:nvSpPr>
        <p:spPr>
          <a:xfrm>
            <a:off x="4575834" y="4919242"/>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20" name="Oval 19"/>
          <p:cNvSpPr/>
          <p:nvPr/>
        </p:nvSpPr>
        <p:spPr>
          <a:xfrm>
            <a:off x="7916795" y="251076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
        <p:nvSpPr>
          <p:cNvPr id="23" name="Oval 22"/>
          <p:cNvSpPr/>
          <p:nvPr/>
        </p:nvSpPr>
        <p:spPr>
          <a:xfrm>
            <a:off x="7916794" y="349085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24" name="Oval 23"/>
          <p:cNvSpPr/>
          <p:nvPr/>
        </p:nvSpPr>
        <p:spPr>
          <a:xfrm>
            <a:off x="7908788" y="400884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
        <p:nvSpPr>
          <p:cNvPr id="25" name="Oval 24"/>
          <p:cNvSpPr/>
          <p:nvPr/>
        </p:nvSpPr>
        <p:spPr>
          <a:xfrm>
            <a:off x="7926182" y="444918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13</a:t>
            </a:r>
            <a:endParaRPr lang="en-IN" sz="1200" dirty="0"/>
          </a:p>
        </p:txBody>
      </p:sp>
      <p:sp>
        <p:nvSpPr>
          <p:cNvPr id="26" name="Oval 25"/>
          <p:cNvSpPr/>
          <p:nvPr/>
        </p:nvSpPr>
        <p:spPr>
          <a:xfrm>
            <a:off x="6442438" y="545124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14</a:t>
            </a:r>
            <a:endParaRPr lang="en-IN" sz="1200" dirty="0"/>
          </a:p>
        </p:txBody>
      </p:sp>
      <p:sp>
        <p:nvSpPr>
          <p:cNvPr id="27" name="Oval 26"/>
          <p:cNvSpPr/>
          <p:nvPr/>
        </p:nvSpPr>
        <p:spPr>
          <a:xfrm>
            <a:off x="7263467" y="546789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15</a:t>
            </a:r>
            <a:endParaRPr lang="en-IN" sz="1200" dirty="0"/>
          </a:p>
        </p:txBody>
      </p:sp>
    </p:spTree>
    <p:extLst>
      <p:ext uri="{BB962C8B-B14F-4D97-AF65-F5344CB8AC3E}">
        <p14:creationId xmlns:p14="http://schemas.microsoft.com/office/powerpoint/2010/main" val="2777050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 Sets</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dirty="0"/>
              <a:t>In the previous step, you created linked services to link your Azure Storage account </a:t>
            </a:r>
            <a:r>
              <a:rPr lang="en-IN" dirty="0" smtClean="0"/>
              <a:t>to </a:t>
            </a:r>
            <a:r>
              <a:rPr lang="en-IN" dirty="0"/>
              <a:t>your data factory. </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smtClean="0"/>
              <a:t>In </a:t>
            </a:r>
            <a:r>
              <a:rPr lang="en-IN" dirty="0"/>
              <a:t>this step, you define two datasets named </a:t>
            </a:r>
            <a:r>
              <a:rPr lang="en-IN" dirty="0" err="1" smtClean="0">
                <a:solidFill>
                  <a:srgbClr val="FF0000"/>
                </a:solidFill>
              </a:rPr>
              <a:t>AzureBlobSource</a:t>
            </a:r>
            <a:r>
              <a:rPr lang="en-IN" dirty="0" smtClean="0"/>
              <a:t> </a:t>
            </a:r>
            <a:r>
              <a:rPr lang="en-IN" dirty="0"/>
              <a:t>and </a:t>
            </a:r>
            <a:r>
              <a:rPr lang="en-IN" dirty="0" err="1" smtClean="0">
                <a:solidFill>
                  <a:srgbClr val="FF0000"/>
                </a:solidFill>
              </a:rPr>
              <a:t>AzureBlobTarget</a:t>
            </a:r>
            <a:r>
              <a:rPr lang="en-IN" dirty="0" smtClean="0"/>
              <a:t> </a:t>
            </a:r>
            <a:r>
              <a:rPr lang="en-IN" dirty="0"/>
              <a:t>that represent input and output data that is stored in the data stores referred by </a:t>
            </a:r>
            <a:r>
              <a:rPr lang="en-IN" dirty="0" err="1" smtClean="0"/>
              <a:t>AzureStorageLinkedService</a:t>
            </a:r>
            <a:r>
              <a:rPr lang="en-IN" dirty="0"/>
              <a:t>.</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a:t>The </a:t>
            </a:r>
            <a:r>
              <a:rPr lang="en-IN" dirty="0">
                <a:solidFill>
                  <a:srgbClr val="FF0000"/>
                </a:solidFill>
              </a:rPr>
              <a:t>Azure storage linked service specifies </a:t>
            </a:r>
            <a:r>
              <a:rPr lang="en-IN" dirty="0"/>
              <a:t>the connection string that Data Factory service uses at run time to connect to your Azure storage account. </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smtClean="0"/>
              <a:t>And</a:t>
            </a:r>
            <a:r>
              <a:rPr lang="en-IN" dirty="0"/>
              <a:t>, the </a:t>
            </a:r>
            <a:r>
              <a:rPr lang="en-IN" dirty="0">
                <a:solidFill>
                  <a:srgbClr val="FF0000"/>
                </a:solidFill>
              </a:rPr>
              <a:t>input blob dataset </a:t>
            </a:r>
            <a:r>
              <a:rPr lang="en-IN" dirty="0" smtClean="0">
                <a:solidFill>
                  <a:srgbClr val="FF0000"/>
                </a:solidFill>
              </a:rPr>
              <a:t>(</a:t>
            </a:r>
            <a:r>
              <a:rPr lang="en-IN" dirty="0" err="1">
                <a:solidFill>
                  <a:srgbClr val="FF0000"/>
                </a:solidFill>
              </a:rPr>
              <a:t>AzureBlobSource</a:t>
            </a:r>
            <a:r>
              <a:rPr lang="en-IN" dirty="0" smtClean="0">
                <a:solidFill>
                  <a:srgbClr val="FF0000"/>
                </a:solidFill>
              </a:rPr>
              <a:t>) </a:t>
            </a:r>
            <a:r>
              <a:rPr lang="en-IN" dirty="0">
                <a:solidFill>
                  <a:srgbClr val="FF0000"/>
                </a:solidFill>
              </a:rPr>
              <a:t>specifies </a:t>
            </a:r>
            <a:r>
              <a:rPr lang="en-IN" dirty="0"/>
              <a:t>the container and the folder that contains the input data</a:t>
            </a:r>
            <a:r>
              <a:rPr lang="en-IN" dirty="0" smtClean="0"/>
              <a:t>.</a:t>
            </a:r>
          </a:p>
          <a:p>
            <a:endParaRPr lang="en-IN" dirty="0"/>
          </a:p>
        </p:txBody>
      </p:sp>
    </p:spTree>
    <p:extLst>
      <p:ext uri="{BB962C8B-B14F-4D97-AF65-F5344CB8AC3E}">
        <p14:creationId xmlns:p14="http://schemas.microsoft.com/office/powerpoint/2010/main" val="4169533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a:t>
            </a:r>
            <a:r>
              <a:rPr lang="en-IN" dirty="0" smtClean="0"/>
              <a:t>Sets Con…</a:t>
            </a:r>
            <a:endParaRPr lang="en-IN" dirty="0"/>
          </a:p>
        </p:txBody>
      </p:sp>
      <p:sp>
        <p:nvSpPr>
          <p:cNvPr id="3" name="Content Placeholder 2"/>
          <p:cNvSpPr>
            <a:spLocks noGrp="1"/>
          </p:cNvSpPr>
          <p:nvPr>
            <p:ph idx="1"/>
          </p:nvPr>
        </p:nvSpPr>
        <p:spPr/>
        <p:txBody>
          <a:bodyPr/>
          <a:lstStyle/>
          <a:p>
            <a:r>
              <a:rPr lang="en-IN" dirty="0" smtClean="0"/>
              <a:t>Create Data Set </a:t>
            </a:r>
            <a:r>
              <a:rPr lang="en-IN" dirty="0" smtClean="0">
                <a:sym typeface="Wingdings" panose="05000000000000000000" pitchFamily="2" charset="2"/>
              </a:rPr>
              <a:t> Go To + Sign  Choose Data Set  Add Azure Blob Data Set  Finish</a:t>
            </a:r>
          </a:p>
          <a:p>
            <a:endParaRPr lang="en-IN" dirty="0"/>
          </a:p>
        </p:txBody>
      </p:sp>
      <p:pic>
        <p:nvPicPr>
          <p:cNvPr id="4" name="Picture 3"/>
          <p:cNvPicPr/>
          <p:nvPr/>
        </p:nvPicPr>
        <p:blipFill>
          <a:blip r:embed="rId2"/>
          <a:stretch>
            <a:fillRect/>
          </a:stretch>
        </p:blipFill>
        <p:spPr>
          <a:xfrm>
            <a:off x="1158081" y="2049462"/>
            <a:ext cx="5943600" cy="4108450"/>
          </a:xfrm>
          <a:prstGeom prst="rect">
            <a:avLst/>
          </a:prstGeom>
        </p:spPr>
      </p:pic>
      <p:sp>
        <p:nvSpPr>
          <p:cNvPr id="5" name="Rectangle 4"/>
          <p:cNvSpPr/>
          <p:nvPr/>
        </p:nvSpPr>
        <p:spPr>
          <a:xfrm>
            <a:off x="1996281" y="3303057"/>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05881"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1462881" y="3230961"/>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8" name="Oval 7"/>
          <p:cNvSpPr/>
          <p:nvPr/>
        </p:nvSpPr>
        <p:spPr>
          <a:xfrm>
            <a:off x="2189031" y="2644845"/>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Tree>
    <p:extLst>
      <p:ext uri="{BB962C8B-B14F-4D97-AF65-F5344CB8AC3E}">
        <p14:creationId xmlns:p14="http://schemas.microsoft.com/office/powerpoint/2010/main" val="2616986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pic>
        <p:nvPicPr>
          <p:cNvPr id="4" name="Content Placeholder 3"/>
          <p:cNvPicPr>
            <a:picLocks noGrp="1"/>
          </p:cNvPicPr>
          <p:nvPr>
            <p:ph idx="1"/>
          </p:nvPr>
        </p:nvPicPr>
        <p:blipFill>
          <a:blip r:embed="rId2"/>
          <a:stretch>
            <a:fillRect/>
          </a:stretch>
        </p:blipFill>
        <p:spPr>
          <a:xfrm>
            <a:off x="32014" y="1702857"/>
            <a:ext cx="4053682" cy="3158812"/>
          </a:xfrm>
          <a:prstGeom prst="rect">
            <a:avLst/>
          </a:prstGeom>
        </p:spPr>
      </p:pic>
      <p:pic>
        <p:nvPicPr>
          <p:cNvPr id="5" name="Picture 4"/>
          <p:cNvPicPr/>
          <p:nvPr/>
        </p:nvPicPr>
        <p:blipFill>
          <a:blip r:embed="rId3"/>
          <a:stretch>
            <a:fillRect/>
          </a:stretch>
        </p:blipFill>
        <p:spPr>
          <a:xfrm>
            <a:off x="5272881" y="1668462"/>
            <a:ext cx="3886200" cy="3193207"/>
          </a:xfrm>
          <a:prstGeom prst="rect">
            <a:avLst/>
          </a:prstGeom>
        </p:spPr>
      </p:pic>
      <p:sp>
        <p:nvSpPr>
          <p:cNvPr id="6" name="Right Arrow 5"/>
          <p:cNvSpPr/>
          <p:nvPr/>
        </p:nvSpPr>
        <p:spPr>
          <a:xfrm>
            <a:off x="4587081" y="2887662"/>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080550" y="2283833"/>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073936" y="2807865"/>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399896" y="4564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6492080" y="3497262"/>
            <a:ext cx="577585" cy="2250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Oval 10"/>
          <p:cNvSpPr/>
          <p:nvPr/>
        </p:nvSpPr>
        <p:spPr>
          <a:xfrm>
            <a:off x="2918750" y="220968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2" name="Oval 11"/>
          <p:cNvSpPr/>
          <p:nvPr/>
        </p:nvSpPr>
        <p:spPr>
          <a:xfrm>
            <a:off x="2918750" y="300997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3" name="Oval 12"/>
          <p:cNvSpPr/>
          <p:nvPr/>
        </p:nvSpPr>
        <p:spPr>
          <a:xfrm>
            <a:off x="4238096" y="448477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6513180" y="309381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Tree>
    <p:extLst>
      <p:ext uri="{BB962C8B-B14F-4D97-AF65-F5344CB8AC3E}">
        <p14:creationId xmlns:p14="http://schemas.microsoft.com/office/powerpoint/2010/main" val="22669005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sp>
        <p:nvSpPr>
          <p:cNvPr id="3" name="Content Placeholder 2"/>
          <p:cNvSpPr>
            <a:spLocks noGrp="1"/>
          </p:cNvSpPr>
          <p:nvPr>
            <p:ph idx="1"/>
          </p:nvPr>
        </p:nvSpPr>
        <p:spPr/>
        <p:txBody>
          <a:bodyPr/>
          <a:lstStyle/>
          <a:p>
            <a:r>
              <a:rPr lang="en-IN" dirty="0" smtClean="0"/>
              <a:t>Go To General </a:t>
            </a:r>
            <a:r>
              <a:rPr lang="en-IN" dirty="0" smtClean="0">
                <a:sym typeface="Wingdings" panose="05000000000000000000" pitchFamily="2" charset="2"/>
              </a:rPr>
              <a:t> Enter Name you want to Give here (</a:t>
            </a:r>
            <a:r>
              <a:rPr lang="en-IN" dirty="0" err="1" smtClean="0">
                <a:sym typeface="Wingdings" panose="05000000000000000000" pitchFamily="2" charset="2"/>
              </a:rPr>
              <a:t>AzureBlob_Source</a:t>
            </a:r>
            <a:r>
              <a:rPr lang="en-IN" dirty="0" smtClean="0">
                <a:sym typeface="Wingdings" panose="05000000000000000000" pitchFamily="2" charset="2"/>
              </a:rPr>
              <a:t>)</a:t>
            </a:r>
          </a:p>
          <a:p>
            <a:r>
              <a:rPr lang="en-IN" dirty="0" smtClean="0">
                <a:sym typeface="Wingdings" panose="05000000000000000000" pitchFamily="2" charset="2"/>
              </a:rPr>
              <a:t>Go To Connection  Give Respective Linked Service Name  Test Connection  Give file Path which is stored in Blob Storage  finish</a:t>
            </a:r>
          </a:p>
          <a:p>
            <a:endParaRPr lang="en-IN" b="1" dirty="0"/>
          </a:p>
        </p:txBody>
      </p:sp>
      <p:pic>
        <p:nvPicPr>
          <p:cNvPr id="4" name="Picture 3"/>
          <p:cNvPicPr>
            <a:picLocks noChangeAspect="1"/>
          </p:cNvPicPr>
          <p:nvPr/>
        </p:nvPicPr>
        <p:blipFill>
          <a:blip r:embed="rId2"/>
          <a:stretch>
            <a:fillRect/>
          </a:stretch>
        </p:blipFill>
        <p:spPr>
          <a:xfrm>
            <a:off x="310655" y="2659062"/>
            <a:ext cx="4013934" cy="1624012"/>
          </a:xfrm>
          <a:prstGeom prst="rect">
            <a:avLst/>
          </a:prstGeom>
        </p:spPr>
      </p:pic>
      <p:pic>
        <p:nvPicPr>
          <p:cNvPr id="5" name="Picture 4"/>
          <p:cNvPicPr>
            <a:picLocks noChangeAspect="1"/>
          </p:cNvPicPr>
          <p:nvPr/>
        </p:nvPicPr>
        <p:blipFill>
          <a:blip r:embed="rId3"/>
          <a:stretch>
            <a:fillRect/>
          </a:stretch>
        </p:blipFill>
        <p:spPr>
          <a:xfrm>
            <a:off x="5181042" y="2735262"/>
            <a:ext cx="3848100" cy="1547812"/>
          </a:xfrm>
          <a:prstGeom prst="rect">
            <a:avLst/>
          </a:prstGeom>
        </p:spPr>
      </p:pic>
      <p:sp>
        <p:nvSpPr>
          <p:cNvPr id="6" name="Right Arrow 5"/>
          <p:cNvSpPr/>
          <p:nvPr/>
        </p:nvSpPr>
        <p:spPr>
          <a:xfrm>
            <a:off x="4053681" y="32668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5776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85255"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59579" y="3152552"/>
            <a:ext cx="3313102" cy="26851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181041" y="3242468"/>
            <a:ext cx="2987439" cy="178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305615" y="348513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7012" y="34210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3" name="Oval 12"/>
          <p:cNvSpPr/>
          <p:nvPr/>
        </p:nvSpPr>
        <p:spPr>
          <a:xfrm>
            <a:off x="5680438" y="233605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
        <p:nvSpPr>
          <p:cNvPr id="14" name="Oval 13"/>
          <p:cNvSpPr/>
          <p:nvPr/>
        </p:nvSpPr>
        <p:spPr>
          <a:xfrm>
            <a:off x="8244681" y="285575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15" name="Oval 14"/>
          <p:cNvSpPr/>
          <p:nvPr/>
        </p:nvSpPr>
        <p:spPr>
          <a:xfrm>
            <a:off x="7511130" y="373603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358525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sp>
        <p:nvSpPr>
          <p:cNvPr id="3" name="Content Placeholder 2"/>
          <p:cNvSpPr>
            <a:spLocks noGrp="1"/>
          </p:cNvSpPr>
          <p:nvPr>
            <p:ph idx="1"/>
          </p:nvPr>
        </p:nvSpPr>
        <p:spPr/>
        <p:txBody>
          <a:bodyPr/>
          <a:lstStyle/>
          <a:p>
            <a:r>
              <a:rPr lang="en-IN" dirty="0" smtClean="0"/>
              <a:t>Browse file </a:t>
            </a:r>
            <a:r>
              <a:rPr lang="en-IN" dirty="0" smtClean="0">
                <a:sym typeface="Wingdings" panose="05000000000000000000" pitchFamily="2" charset="2"/>
              </a:rPr>
              <a:t> </a:t>
            </a:r>
            <a:r>
              <a:rPr lang="en-IN" dirty="0">
                <a:sym typeface="Wingdings" panose="05000000000000000000" pitchFamily="2" charset="2"/>
              </a:rPr>
              <a:t>F</a:t>
            </a:r>
            <a:r>
              <a:rPr lang="en-IN" dirty="0" smtClean="0"/>
              <a:t>inish</a:t>
            </a:r>
            <a:endParaRPr lang="en-IN" dirty="0"/>
          </a:p>
        </p:txBody>
      </p:sp>
      <p:pic>
        <p:nvPicPr>
          <p:cNvPr id="4" name="Picture 3"/>
          <p:cNvPicPr>
            <a:picLocks noChangeAspect="1"/>
          </p:cNvPicPr>
          <p:nvPr/>
        </p:nvPicPr>
        <p:blipFill>
          <a:blip r:embed="rId2"/>
          <a:stretch>
            <a:fillRect/>
          </a:stretch>
        </p:blipFill>
        <p:spPr>
          <a:xfrm>
            <a:off x="2920209" y="1533522"/>
            <a:ext cx="3486150" cy="4114800"/>
          </a:xfrm>
          <a:prstGeom prst="rect">
            <a:avLst/>
          </a:prstGeom>
        </p:spPr>
      </p:pic>
      <p:sp>
        <p:nvSpPr>
          <p:cNvPr id="5" name="Oval 4"/>
          <p:cNvSpPr/>
          <p:nvPr/>
        </p:nvSpPr>
        <p:spPr>
          <a:xfrm>
            <a:off x="6438373" y="25066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6" name="Oval 5"/>
          <p:cNvSpPr/>
          <p:nvPr/>
        </p:nvSpPr>
        <p:spPr>
          <a:xfrm>
            <a:off x="6453454" y="51736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3075845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a:t>
            </a:r>
            <a:endParaRPr lang="en-IN" dirty="0"/>
          </a:p>
        </p:txBody>
      </p:sp>
      <p:pic>
        <p:nvPicPr>
          <p:cNvPr id="4" name="Picture 3"/>
          <p:cNvPicPr>
            <a:picLocks noChangeAspect="1"/>
          </p:cNvPicPr>
          <p:nvPr/>
        </p:nvPicPr>
        <p:blipFill>
          <a:blip r:embed="rId2"/>
          <a:stretch>
            <a:fillRect/>
          </a:stretch>
        </p:blipFill>
        <p:spPr>
          <a:xfrm>
            <a:off x="167481" y="1439862"/>
            <a:ext cx="8592711" cy="3332618"/>
          </a:xfrm>
          <a:prstGeom prst="rect">
            <a:avLst/>
          </a:prstGeom>
        </p:spPr>
      </p:pic>
    </p:spTree>
    <p:extLst>
      <p:ext uri="{BB962C8B-B14F-4D97-AF65-F5344CB8AC3E}">
        <p14:creationId xmlns:p14="http://schemas.microsoft.com/office/powerpoint/2010/main" val="1062382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a:t>
            </a:r>
            <a:endParaRPr lang="en-IN" dirty="0"/>
          </a:p>
        </p:txBody>
      </p:sp>
      <p:sp>
        <p:nvSpPr>
          <p:cNvPr id="3" name="Content Placeholder 2"/>
          <p:cNvSpPr>
            <a:spLocks noGrp="1"/>
          </p:cNvSpPr>
          <p:nvPr>
            <p:ph idx="1"/>
          </p:nvPr>
        </p:nvSpPr>
        <p:spPr/>
        <p:txBody>
          <a:bodyPr/>
          <a:lstStyle/>
          <a:p>
            <a:r>
              <a:rPr lang="en-IN" dirty="0" smtClean="0"/>
              <a:t>Create Data Set </a:t>
            </a:r>
            <a:r>
              <a:rPr lang="en-IN" dirty="0" smtClean="0">
                <a:sym typeface="Wingdings" panose="05000000000000000000" pitchFamily="2" charset="2"/>
              </a:rPr>
              <a:t> Go To + Sign  Choose Data Set  Add Azure Blob Data Set  Finish</a:t>
            </a:r>
          </a:p>
          <a:p>
            <a:endParaRPr lang="en-IN" dirty="0"/>
          </a:p>
        </p:txBody>
      </p:sp>
      <p:pic>
        <p:nvPicPr>
          <p:cNvPr id="4" name="Picture 3"/>
          <p:cNvPicPr/>
          <p:nvPr/>
        </p:nvPicPr>
        <p:blipFill>
          <a:blip r:embed="rId2"/>
          <a:stretch>
            <a:fillRect/>
          </a:stretch>
        </p:blipFill>
        <p:spPr>
          <a:xfrm>
            <a:off x="1158081" y="2049462"/>
            <a:ext cx="5943600" cy="4108450"/>
          </a:xfrm>
          <a:prstGeom prst="rect">
            <a:avLst/>
          </a:prstGeom>
        </p:spPr>
      </p:pic>
      <p:sp>
        <p:nvSpPr>
          <p:cNvPr id="5" name="Rectangle 4"/>
          <p:cNvSpPr/>
          <p:nvPr/>
        </p:nvSpPr>
        <p:spPr>
          <a:xfrm>
            <a:off x="1996281" y="3303057"/>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05881"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2049396" y="25849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8" name="Oval 7"/>
          <p:cNvSpPr/>
          <p:nvPr/>
        </p:nvSpPr>
        <p:spPr>
          <a:xfrm>
            <a:off x="1421010" y="318915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Tree>
    <p:extLst>
      <p:ext uri="{BB962C8B-B14F-4D97-AF65-F5344CB8AC3E}">
        <p14:creationId xmlns:p14="http://schemas.microsoft.com/office/powerpoint/2010/main" val="20348329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pic>
        <p:nvPicPr>
          <p:cNvPr id="4" name="Content Placeholder 3"/>
          <p:cNvPicPr>
            <a:picLocks noGrp="1"/>
          </p:cNvPicPr>
          <p:nvPr>
            <p:ph idx="1"/>
          </p:nvPr>
        </p:nvPicPr>
        <p:blipFill>
          <a:blip r:embed="rId3"/>
          <a:stretch>
            <a:fillRect/>
          </a:stretch>
        </p:blipFill>
        <p:spPr>
          <a:xfrm>
            <a:off x="32014" y="1702857"/>
            <a:ext cx="4053682" cy="3158812"/>
          </a:xfrm>
          <a:prstGeom prst="rect">
            <a:avLst/>
          </a:prstGeom>
        </p:spPr>
      </p:pic>
      <p:sp>
        <p:nvSpPr>
          <p:cNvPr id="6" name="Right Arrow 5"/>
          <p:cNvSpPr/>
          <p:nvPr/>
        </p:nvSpPr>
        <p:spPr>
          <a:xfrm>
            <a:off x="4587081" y="2887662"/>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080550" y="2283833"/>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073936" y="2807865"/>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399896" y="4564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3" name="Picture 2"/>
          <p:cNvPicPr>
            <a:picLocks noChangeAspect="1"/>
          </p:cNvPicPr>
          <p:nvPr/>
        </p:nvPicPr>
        <p:blipFill>
          <a:blip r:embed="rId4"/>
          <a:stretch>
            <a:fillRect/>
          </a:stretch>
        </p:blipFill>
        <p:spPr>
          <a:xfrm>
            <a:off x="5387247" y="2162492"/>
            <a:ext cx="3828660" cy="2506663"/>
          </a:xfrm>
          <a:prstGeom prst="rect">
            <a:avLst/>
          </a:prstGeom>
        </p:spPr>
      </p:pic>
      <p:sp>
        <p:nvSpPr>
          <p:cNvPr id="11" name="Rectangle 10"/>
          <p:cNvSpPr/>
          <p:nvPr/>
        </p:nvSpPr>
        <p:spPr>
          <a:xfrm>
            <a:off x="5577681" y="2855862"/>
            <a:ext cx="2895600" cy="336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2907637" y="220968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2" name="Oval 11"/>
          <p:cNvSpPr/>
          <p:nvPr/>
        </p:nvSpPr>
        <p:spPr>
          <a:xfrm>
            <a:off x="2912304" y="303892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3" name="Oval 12"/>
          <p:cNvSpPr/>
          <p:nvPr/>
        </p:nvSpPr>
        <p:spPr>
          <a:xfrm>
            <a:off x="4314296" y="44899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5457295" y="183278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5" name="Oval 14"/>
          <p:cNvSpPr/>
          <p:nvPr/>
        </p:nvSpPr>
        <p:spPr>
          <a:xfrm>
            <a:off x="8697456" y="283984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Tree>
    <p:extLst>
      <p:ext uri="{BB962C8B-B14F-4D97-AF65-F5344CB8AC3E}">
        <p14:creationId xmlns:p14="http://schemas.microsoft.com/office/powerpoint/2010/main" val="694391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sp>
        <p:nvSpPr>
          <p:cNvPr id="3" name="Content Placeholder 2"/>
          <p:cNvSpPr>
            <a:spLocks noGrp="1"/>
          </p:cNvSpPr>
          <p:nvPr>
            <p:ph idx="1"/>
          </p:nvPr>
        </p:nvSpPr>
        <p:spPr/>
        <p:txBody>
          <a:bodyPr/>
          <a:lstStyle/>
          <a:p>
            <a:r>
              <a:rPr lang="en-IN" dirty="0" smtClean="0"/>
              <a:t>Go To General </a:t>
            </a:r>
            <a:r>
              <a:rPr lang="en-IN" dirty="0" smtClean="0">
                <a:sym typeface="Wingdings" panose="05000000000000000000" pitchFamily="2" charset="2"/>
              </a:rPr>
              <a:t> Enter Name you want to Give here (</a:t>
            </a:r>
            <a:r>
              <a:rPr lang="en-IN" dirty="0" err="1" smtClean="0">
                <a:solidFill>
                  <a:srgbClr val="FF0000"/>
                </a:solidFill>
                <a:sym typeface="Wingdings" panose="05000000000000000000" pitchFamily="2" charset="2"/>
              </a:rPr>
              <a:t>AzureBlob_Target</a:t>
            </a:r>
            <a:r>
              <a:rPr lang="en-IN" dirty="0" smtClean="0">
                <a:sym typeface="Wingdings" panose="05000000000000000000" pitchFamily="2" charset="2"/>
              </a:rPr>
              <a:t>)</a:t>
            </a:r>
          </a:p>
          <a:p>
            <a:r>
              <a:rPr lang="en-IN" dirty="0" smtClean="0">
                <a:sym typeface="Wingdings" panose="05000000000000000000" pitchFamily="2" charset="2"/>
              </a:rPr>
              <a:t>Go To Connection  Give Respective Linked Service Name  Test Connection  </a:t>
            </a:r>
            <a:r>
              <a:rPr lang="en-IN" dirty="0" smtClean="0">
                <a:solidFill>
                  <a:srgbClr val="FF0000"/>
                </a:solidFill>
                <a:sym typeface="Wingdings" panose="05000000000000000000" pitchFamily="2" charset="2"/>
              </a:rPr>
              <a:t>Give file Path where you want to store file </a:t>
            </a:r>
            <a:r>
              <a:rPr lang="en-IN" dirty="0" err="1" smtClean="0">
                <a:solidFill>
                  <a:srgbClr val="FF0000"/>
                </a:solidFill>
                <a:sym typeface="Wingdings" panose="05000000000000000000" pitchFamily="2" charset="2"/>
              </a:rPr>
              <a:t>i.e</a:t>
            </a:r>
            <a:r>
              <a:rPr lang="en-IN" dirty="0" smtClean="0">
                <a:solidFill>
                  <a:srgbClr val="FF0000"/>
                </a:solidFill>
                <a:sym typeface="Wingdings" panose="05000000000000000000" pitchFamily="2" charset="2"/>
              </a:rPr>
              <a:t> </a:t>
            </a:r>
            <a:r>
              <a:rPr lang="en-IN" dirty="0" err="1" smtClean="0">
                <a:solidFill>
                  <a:srgbClr val="FF0000"/>
                </a:solidFill>
                <a:sym typeface="Wingdings" panose="05000000000000000000" pitchFamily="2" charset="2"/>
              </a:rPr>
              <a:t>AzureBlob_target</a:t>
            </a:r>
            <a:r>
              <a:rPr lang="en-IN" dirty="0" smtClean="0">
                <a:solidFill>
                  <a:srgbClr val="FF0000"/>
                </a:solidFill>
                <a:sym typeface="Wingdings" panose="05000000000000000000" pitchFamily="2" charset="2"/>
              </a:rPr>
              <a:t> </a:t>
            </a:r>
            <a:r>
              <a:rPr lang="en-IN" dirty="0" smtClean="0">
                <a:sym typeface="Wingdings" panose="05000000000000000000" pitchFamily="2" charset="2"/>
              </a:rPr>
              <a:t> finish</a:t>
            </a:r>
          </a:p>
          <a:p>
            <a:endParaRPr lang="en-IN" dirty="0"/>
          </a:p>
        </p:txBody>
      </p:sp>
      <p:pic>
        <p:nvPicPr>
          <p:cNvPr id="5" name="Picture 4"/>
          <p:cNvPicPr>
            <a:picLocks noChangeAspect="1"/>
          </p:cNvPicPr>
          <p:nvPr/>
        </p:nvPicPr>
        <p:blipFill>
          <a:blip r:embed="rId2"/>
          <a:stretch>
            <a:fillRect/>
          </a:stretch>
        </p:blipFill>
        <p:spPr>
          <a:xfrm>
            <a:off x="5181042" y="2735262"/>
            <a:ext cx="3848100" cy="1547812"/>
          </a:xfrm>
          <a:prstGeom prst="rect">
            <a:avLst/>
          </a:prstGeom>
        </p:spPr>
      </p:pic>
      <p:sp>
        <p:nvSpPr>
          <p:cNvPr id="6" name="Right Arrow 5"/>
          <p:cNvSpPr/>
          <p:nvPr/>
        </p:nvSpPr>
        <p:spPr>
          <a:xfrm>
            <a:off x="4320379" y="3280568"/>
            <a:ext cx="711710" cy="470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5776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181041" y="3242468"/>
            <a:ext cx="2987439" cy="178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305615" y="348513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13" name="Picture 12"/>
          <p:cNvPicPr>
            <a:picLocks noChangeAspect="1"/>
          </p:cNvPicPr>
          <p:nvPr/>
        </p:nvPicPr>
        <p:blipFill>
          <a:blip r:embed="rId3"/>
          <a:stretch>
            <a:fillRect/>
          </a:stretch>
        </p:blipFill>
        <p:spPr>
          <a:xfrm>
            <a:off x="312507" y="2718116"/>
            <a:ext cx="3896688" cy="1762632"/>
          </a:xfrm>
          <a:prstGeom prst="rect">
            <a:avLst/>
          </a:prstGeom>
        </p:spPr>
      </p:pic>
      <p:sp>
        <p:nvSpPr>
          <p:cNvPr id="14" name="Rectangle 13"/>
          <p:cNvSpPr/>
          <p:nvPr/>
        </p:nvSpPr>
        <p:spPr>
          <a:xfrm>
            <a:off x="304476" y="28495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5" name="Rectangle 14"/>
          <p:cNvSpPr/>
          <p:nvPr/>
        </p:nvSpPr>
        <p:spPr>
          <a:xfrm>
            <a:off x="1417079" y="3280568"/>
            <a:ext cx="884002" cy="2045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407233" y="242971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6" name="Oval 15"/>
          <p:cNvSpPr/>
          <p:nvPr/>
        </p:nvSpPr>
        <p:spPr>
          <a:xfrm>
            <a:off x="2605881" y="319440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7" name="Oval 16"/>
          <p:cNvSpPr/>
          <p:nvPr/>
        </p:nvSpPr>
        <p:spPr>
          <a:xfrm>
            <a:off x="5680438" y="233605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
        <p:nvSpPr>
          <p:cNvPr id="18" name="Oval 17"/>
          <p:cNvSpPr/>
          <p:nvPr/>
        </p:nvSpPr>
        <p:spPr>
          <a:xfrm>
            <a:off x="8168480" y="28897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19" name="Oval 18"/>
          <p:cNvSpPr/>
          <p:nvPr/>
        </p:nvSpPr>
        <p:spPr>
          <a:xfrm>
            <a:off x="8092758" y="339794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203277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sp>
        <p:nvSpPr>
          <p:cNvPr id="3" name="Content Placeholder 2"/>
          <p:cNvSpPr>
            <a:spLocks noGrp="1"/>
          </p:cNvSpPr>
          <p:nvPr>
            <p:ph idx="1"/>
          </p:nvPr>
        </p:nvSpPr>
        <p:spPr/>
        <p:txBody>
          <a:bodyPr/>
          <a:lstStyle/>
          <a:p>
            <a:r>
              <a:rPr lang="en-IN" dirty="0" smtClean="0"/>
              <a:t>Browse file </a:t>
            </a:r>
            <a:r>
              <a:rPr lang="en-IN" dirty="0" smtClean="0">
                <a:sym typeface="Wingdings" panose="05000000000000000000" pitchFamily="2" charset="2"/>
              </a:rPr>
              <a:t> Give path of folder  F</a:t>
            </a:r>
            <a:r>
              <a:rPr lang="en-IN" dirty="0" smtClean="0"/>
              <a:t>inish</a:t>
            </a:r>
            <a:endParaRPr lang="en-IN" dirty="0"/>
          </a:p>
        </p:txBody>
      </p:sp>
      <p:pic>
        <p:nvPicPr>
          <p:cNvPr id="6" name="Picture 5"/>
          <p:cNvPicPr>
            <a:picLocks noChangeAspect="1"/>
          </p:cNvPicPr>
          <p:nvPr/>
        </p:nvPicPr>
        <p:blipFill>
          <a:blip r:embed="rId2"/>
          <a:stretch>
            <a:fillRect/>
          </a:stretch>
        </p:blipFill>
        <p:spPr>
          <a:xfrm>
            <a:off x="4815681" y="1744662"/>
            <a:ext cx="2481262" cy="4344094"/>
          </a:xfrm>
          <a:prstGeom prst="rect">
            <a:avLst/>
          </a:prstGeom>
        </p:spPr>
      </p:pic>
      <p:sp>
        <p:nvSpPr>
          <p:cNvPr id="7" name="Rectangle 6"/>
          <p:cNvSpPr/>
          <p:nvPr/>
        </p:nvSpPr>
        <p:spPr>
          <a:xfrm>
            <a:off x="51204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534943" y="5857769"/>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7295091" y="26611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10" name="Oval 9"/>
          <p:cNvSpPr/>
          <p:nvPr/>
        </p:nvSpPr>
        <p:spPr>
          <a:xfrm>
            <a:off x="7406481" y="570947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3361149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Pipeline</a:t>
            </a:r>
            <a:endParaRPr lang="en-IN" dirty="0"/>
          </a:p>
        </p:txBody>
      </p:sp>
      <p:sp>
        <p:nvSpPr>
          <p:cNvPr id="5" name="Content Placeholder 4"/>
          <p:cNvSpPr>
            <a:spLocks noGrp="1"/>
          </p:cNvSpPr>
          <p:nvPr>
            <p:ph idx="1"/>
          </p:nvPr>
        </p:nvSpPr>
        <p:spPr>
          <a:xfrm>
            <a:off x="304476" y="1058862"/>
            <a:ext cx="9022087" cy="5201861"/>
          </a:xfrm>
        </p:spPr>
        <p:txBody>
          <a:bodyPr/>
          <a:lstStyle/>
          <a:p>
            <a:pPr marL="285750" indent="-285750">
              <a:buClr>
                <a:schemeClr val="tx2"/>
              </a:buClr>
              <a:buFont typeface="Wingdings" panose="05000000000000000000" pitchFamily="2" charset="2"/>
              <a:buChar char="§"/>
            </a:pPr>
            <a:r>
              <a:rPr lang="en-IN" dirty="0"/>
              <a:t>you create a pipeline with a </a:t>
            </a:r>
            <a:r>
              <a:rPr lang="en-IN" b="1" dirty="0"/>
              <a:t>copy activity</a:t>
            </a:r>
            <a:r>
              <a:rPr lang="en-IN" dirty="0"/>
              <a:t> that uses </a:t>
            </a:r>
            <a:r>
              <a:rPr lang="en-IN" b="1" dirty="0" err="1" smtClean="0"/>
              <a:t>AzureBlob_Source</a:t>
            </a:r>
            <a:r>
              <a:rPr lang="en-IN" dirty="0"/>
              <a:t> as an input and  </a:t>
            </a:r>
            <a:r>
              <a:rPr lang="en-IN" b="1" dirty="0" err="1" smtClean="0"/>
              <a:t>AzureBlob_target</a:t>
            </a:r>
            <a:r>
              <a:rPr lang="en-IN" dirty="0" smtClean="0"/>
              <a:t> as </a:t>
            </a:r>
            <a:r>
              <a:rPr lang="en-IN" dirty="0"/>
              <a:t>an output</a:t>
            </a:r>
            <a:r>
              <a:rPr lang="en-IN" dirty="0" smtClean="0"/>
              <a:t>.</a:t>
            </a:r>
            <a:endParaRPr lang="en-IN" dirty="0"/>
          </a:p>
          <a:p>
            <a:r>
              <a:rPr lang="en-IN" dirty="0" smtClean="0"/>
              <a:t>Go To + Sign </a:t>
            </a:r>
            <a:r>
              <a:rPr lang="en-IN" dirty="0" smtClean="0">
                <a:sym typeface="Wingdings" panose="05000000000000000000" pitchFamily="2" charset="2"/>
              </a:rPr>
              <a:t> Pipeline</a:t>
            </a:r>
            <a:endParaRPr lang="en-IN" dirty="0"/>
          </a:p>
        </p:txBody>
      </p:sp>
      <p:pic>
        <p:nvPicPr>
          <p:cNvPr id="6" name="Picture 5"/>
          <p:cNvPicPr/>
          <p:nvPr/>
        </p:nvPicPr>
        <p:blipFill>
          <a:blip r:embed="rId2"/>
          <a:stretch>
            <a:fillRect/>
          </a:stretch>
        </p:blipFill>
        <p:spPr>
          <a:xfrm>
            <a:off x="1691481" y="2049462"/>
            <a:ext cx="5638800" cy="3505200"/>
          </a:xfrm>
          <a:prstGeom prst="rect">
            <a:avLst/>
          </a:prstGeom>
        </p:spPr>
      </p:pic>
      <p:sp>
        <p:nvSpPr>
          <p:cNvPr id="7" name="Rectangle 6"/>
          <p:cNvSpPr/>
          <p:nvPr/>
        </p:nvSpPr>
        <p:spPr>
          <a:xfrm>
            <a:off x="3063081" y="25066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453481" y="285969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2506596" y="24325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0" name="Oval 9"/>
          <p:cNvSpPr/>
          <p:nvPr/>
        </p:nvSpPr>
        <p:spPr>
          <a:xfrm>
            <a:off x="1723727" y="279300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Tree>
    <p:extLst>
      <p:ext uri="{BB962C8B-B14F-4D97-AF65-F5344CB8AC3E}">
        <p14:creationId xmlns:p14="http://schemas.microsoft.com/office/powerpoint/2010/main" val="3422194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a:t>
            </a:r>
            <a:r>
              <a:rPr lang="en-IN" dirty="0" smtClean="0"/>
              <a:t>Pipeline Con…</a:t>
            </a:r>
            <a:endParaRPr lang="en-IN" dirty="0"/>
          </a:p>
        </p:txBody>
      </p:sp>
      <p:sp>
        <p:nvSpPr>
          <p:cNvPr id="3" name="Content Placeholder 2"/>
          <p:cNvSpPr>
            <a:spLocks noGrp="1"/>
          </p:cNvSpPr>
          <p:nvPr>
            <p:ph idx="1"/>
          </p:nvPr>
        </p:nvSpPr>
        <p:spPr/>
        <p:txBody>
          <a:bodyPr/>
          <a:lstStyle/>
          <a:p>
            <a:r>
              <a:rPr lang="en-IN" dirty="0" smtClean="0">
                <a:sym typeface="Wingdings" panose="05000000000000000000" pitchFamily="2" charset="2"/>
              </a:rPr>
              <a:t>Give </a:t>
            </a:r>
            <a:r>
              <a:rPr lang="en-IN" dirty="0">
                <a:sym typeface="Wingdings" panose="05000000000000000000" pitchFamily="2" charset="2"/>
              </a:rPr>
              <a:t>Name to Pipe Line  Data Flow  Select Copy  Drag and Drop</a:t>
            </a:r>
            <a:r>
              <a:rPr lang="en-IN" dirty="0"/>
              <a:t> </a:t>
            </a:r>
            <a:r>
              <a:rPr lang="en-IN" dirty="0">
                <a:sym typeface="Wingdings" panose="05000000000000000000" pitchFamily="2" charset="2"/>
              </a:rPr>
              <a:t> Give Information like  General </a:t>
            </a:r>
          </a:p>
          <a:p>
            <a:endParaRPr lang="en-IN" dirty="0"/>
          </a:p>
        </p:txBody>
      </p:sp>
      <p:pic>
        <p:nvPicPr>
          <p:cNvPr id="4" name="Picture 3"/>
          <p:cNvPicPr/>
          <p:nvPr/>
        </p:nvPicPr>
        <p:blipFill>
          <a:blip r:embed="rId2"/>
          <a:stretch>
            <a:fillRect/>
          </a:stretch>
        </p:blipFill>
        <p:spPr>
          <a:xfrm>
            <a:off x="1158081" y="2049462"/>
            <a:ext cx="6781800" cy="4056940"/>
          </a:xfrm>
          <a:prstGeom prst="rect">
            <a:avLst/>
          </a:prstGeom>
        </p:spPr>
      </p:pic>
      <p:sp>
        <p:nvSpPr>
          <p:cNvPr id="5" name="Rectangle 4"/>
          <p:cNvSpPr/>
          <p:nvPr/>
        </p:nvSpPr>
        <p:spPr>
          <a:xfrm>
            <a:off x="1462881" y="2735262"/>
            <a:ext cx="10668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16149" y="3421062"/>
            <a:ext cx="762000" cy="1781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05881" y="3192462"/>
            <a:ext cx="762000" cy="1753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378149" y="485650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193654" y="5085102"/>
            <a:ext cx="16002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879144" y="279069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1" name="Oval 10"/>
          <p:cNvSpPr/>
          <p:nvPr/>
        </p:nvSpPr>
        <p:spPr>
          <a:xfrm>
            <a:off x="3258508" y="284969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2" name="Oval 11"/>
          <p:cNvSpPr/>
          <p:nvPr/>
        </p:nvSpPr>
        <p:spPr>
          <a:xfrm>
            <a:off x="2059664" y="3496910"/>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3" name="Oval 12"/>
          <p:cNvSpPr/>
          <p:nvPr/>
        </p:nvSpPr>
        <p:spPr>
          <a:xfrm>
            <a:off x="5201650" y="297967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4" name="Oval 13"/>
          <p:cNvSpPr/>
          <p:nvPr/>
        </p:nvSpPr>
        <p:spPr>
          <a:xfrm>
            <a:off x="2759344" y="478235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5" name="Oval 14"/>
          <p:cNvSpPr/>
          <p:nvPr/>
        </p:nvSpPr>
        <p:spPr>
          <a:xfrm>
            <a:off x="5821611" y="501095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Tree>
    <p:extLst>
      <p:ext uri="{BB962C8B-B14F-4D97-AF65-F5344CB8AC3E}">
        <p14:creationId xmlns:p14="http://schemas.microsoft.com/office/powerpoint/2010/main" val="1320886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Pipeline Con…</a:t>
            </a:r>
          </a:p>
        </p:txBody>
      </p:sp>
      <p:sp>
        <p:nvSpPr>
          <p:cNvPr id="3" name="Content Placeholder 2"/>
          <p:cNvSpPr>
            <a:spLocks noGrp="1"/>
          </p:cNvSpPr>
          <p:nvPr>
            <p:ph idx="1"/>
          </p:nvPr>
        </p:nvSpPr>
        <p:spPr/>
        <p:txBody>
          <a:bodyPr/>
          <a:lstStyle/>
          <a:p>
            <a:r>
              <a:rPr lang="en-IN" dirty="0" smtClean="0"/>
              <a:t>Give </a:t>
            </a:r>
            <a:r>
              <a:rPr lang="en-IN" dirty="0" smtClean="0">
                <a:sym typeface="Wingdings" panose="05000000000000000000" pitchFamily="2" charset="2"/>
              </a:rPr>
              <a:t> </a:t>
            </a:r>
            <a:r>
              <a:rPr lang="en-IN" dirty="0" smtClean="0"/>
              <a:t>Source information </a:t>
            </a:r>
            <a:r>
              <a:rPr lang="en-IN" dirty="0" smtClean="0">
                <a:sym typeface="Wingdings" panose="05000000000000000000" pitchFamily="2" charset="2"/>
              </a:rPr>
              <a:t> Source Data set Name</a:t>
            </a:r>
          </a:p>
          <a:p>
            <a:endParaRPr lang="en-IN" dirty="0" smtClean="0"/>
          </a:p>
          <a:p>
            <a:endParaRPr lang="en-IN" dirty="0"/>
          </a:p>
        </p:txBody>
      </p:sp>
      <p:pic>
        <p:nvPicPr>
          <p:cNvPr id="4" name="Picture 3"/>
          <p:cNvPicPr/>
          <p:nvPr/>
        </p:nvPicPr>
        <p:blipFill>
          <a:blip r:embed="rId2"/>
          <a:stretch>
            <a:fillRect/>
          </a:stretch>
        </p:blipFill>
        <p:spPr>
          <a:xfrm>
            <a:off x="1081881" y="1973262"/>
            <a:ext cx="7010400" cy="4191000"/>
          </a:xfrm>
          <a:prstGeom prst="rect">
            <a:avLst/>
          </a:prstGeom>
        </p:spPr>
      </p:pic>
      <p:sp>
        <p:nvSpPr>
          <p:cNvPr id="5" name="Rectangle 4"/>
          <p:cNvSpPr/>
          <p:nvPr/>
        </p:nvSpPr>
        <p:spPr>
          <a:xfrm>
            <a:off x="3901281" y="5001001"/>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672681" y="5326062"/>
            <a:ext cx="3809999" cy="2077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4663281" y="464501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8" name="Oval 7"/>
          <p:cNvSpPr/>
          <p:nvPr/>
        </p:nvSpPr>
        <p:spPr>
          <a:xfrm>
            <a:off x="7562354" y="524150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3660341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Pipeline Con…</a:t>
            </a:r>
          </a:p>
        </p:txBody>
      </p:sp>
      <p:sp>
        <p:nvSpPr>
          <p:cNvPr id="3" name="Content Placeholder 2"/>
          <p:cNvSpPr>
            <a:spLocks noGrp="1"/>
          </p:cNvSpPr>
          <p:nvPr>
            <p:ph idx="1"/>
          </p:nvPr>
        </p:nvSpPr>
        <p:spPr/>
        <p:txBody>
          <a:bodyPr/>
          <a:lstStyle/>
          <a:p>
            <a:r>
              <a:rPr lang="en-IN" dirty="0"/>
              <a:t>Give </a:t>
            </a:r>
            <a:r>
              <a:rPr lang="en-IN" dirty="0">
                <a:sym typeface="Wingdings" panose="05000000000000000000" pitchFamily="2" charset="2"/>
              </a:rPr>
              <a:t> </a:t>
            </a:r>
            <a:r>
              <a:rPr lang="en-IN" dirty="0" smtClean="0">
                <a:sym typeface="Wingdings" panose="05000000000000000000" pitchFamily="2" charset="2"/>
              </a:rPr>
              <a:t>Sink</a:t>
            </a:r>
            <a:r>
              <a:rPr lang="en-IN" dirty="0" smtClean="0"/>
              <a:t> </a:t>
            </a:r>
            <a:r>
              <a:rPr lang="en-IN" dirty="0"/>
              <a:t>information </a:t>
            </a:r>
            <a:r>
              <a:rPr lang="en-IN" dirty="0">
                <a:sym typeface="Wingdings" panose="05000000000000000000" pitchFamily="2" charset="2"/>
              </a:rPr>
              <a:t> </a:t>
            </a:r>
            <a:r>
              <a:rPr lang="en-IN" dirty="0" smtClean="0">
                <a:sym typeface="Wingdings" panose="05000000000000000000" pitchFamily="2" charset="2"/>
              </a:rPr>
              <a:t>Target </a:t>
            </a:r>
            <a:r>
              <a:rPr lang="en-IN" dirty="0">
                <a:sym typeface="Wingdings" panose="05000000000000000000" pitchFamily="2" charset="2"/>
              </a:rPr>
              <a:t>Data set Name</a:t>
            </a:r>
          </a:p>
          <a:p>
            <a:endParaRPr lang="en-IN" dirty="0"/>
          </a:p>
        </p:txBody>
      </p:sp>
      <p:pic>
        <p:nvPicPr>
          <p:cNvPr id="4" name="Picture 3"/>
          <p:cNvPicPr/>
          <p:nvPr/>
        </p:nvPicPr>
        <p:blipFill>
          <a:blip r:embed="rId2"/>
          <a:stretch>
            <a:fillRect/>
          </a:stretch>
        </p:blipFill>
        <p:spPr>
          <a:xfrm>
            <a:off x="1158081" y="2049462"/>
            <a:ext cx="6705600" cy="4029710"/>
          </a:xfrm>
          <a:prstGeom prst="rect">
            <a:avLst/>
          </a:prstGeom>
        </p:spPr>
      </p:pic>
      <p:sp>
        <p:nvSpPr>
          <p:cNvPr id="5" name="Rectangle 4"/>
          <p:cNvSpPr/>
          <p:nvPr/>
        </p:nvSpPr>
        <p:spPr>
          <a:xfrm>
            <a:off x="4434519" y="4801611"/>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530549" y="5107020"/>
            <a:ext cx="3266332" cy="2190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5099846" y="4459110"/>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8" name="Oval 7"/>
          <p:cNvSpPr/>
          <p:nvPr/>
        </p:nvSpPr>
        <p:spPr>
          <a:xfrm>
            <a:off x="6828895" y="503021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4118946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Execute Pipeline</a:t>
            </a:r>
            <a:endParaRPr lang="en-IN" dirty="0"/>
          </a:p>
        </p:txBody>
      </p:sp>
      <p:sp>
        <p:nvSpPr>
          <p:cNvPr id="3" name="Content Placeholder 2"/>
          <p:cNvSpPr>
            <a:spLocks noGrp="1"/>
          </p:cNvSpPr>
          <p:nvPr>
            <p:ph idx="1"/>
          </p:nvPr>
        </p:nvSpPr>
        <p:spPr/>
        <p:txBody>
          <a:bodyPr/>
          <a:lstStyle/>
          <a:p>
            <a:r>
              <a:rPr lang="en-IN" dirty="0" smtClean="0"/>
              <a:t>Click on Publish All </a:t>
            </a:r>
            <a:r>
              <a:rPr lang="en-IN" dirty="0" smtClean="0">
                <a:sym typeface="Wingdings" panose="05000000000000000000" pitchFamily="2" charset="2"/>
              </a:rPr>
              <a:t> validate  Triger  Triger Now  Click on Finish</a:t>
            </a:r>
          </a:p>
          <a:p>
            <a:endParaRPr lang="en-IN" dirty="0"/>
          </a:p>
        </p:txBody>
      </p:sp>
      <p:pic>
        <p:nvPicPr>
          <p:cNvPr id="5" name="Picture 4"/>
          <p:cNvPicPr/>
          <p:nvPr/>
        </p:nvPicPr>
        <p:blipFill>
          <a:blip r:embed="rId2"/>
          <a:stretch>
            <a:fillRect/>
          </a:stretch>
        </p:blipFill>
        <p:spPr>
          <a:xfrm>
            <a:off x="929481" y="1897062"/>
            <a:ext cx="6781800" cy="4241482"/>
          </a:xfrm>
          <a:prstGeom prst="rect">
            <a:avLst/>
          </a:prstGeom>
        </p:spPr>
      </p:pic>
      <p:sp>
        <p:nvSpPr>
          <p:cNvPr id="7" name="Rectangle 6"/>
          <p:cNvSpPr/>
          <p:nvPr/>
        </p:nvSpPr>
        <p:spPr>
          <a:xfrm>
            <a:off x="4140149" y="2380012"/>
            <a:ext cx="762000" cy="7362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15481" y="2430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2453481" y="1973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1862736" y="19372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13</a:t>
            </a:r>
            <a:endParaRPr lang="en-IN" sz="1200" dirty="0"/>
          </a:p>
        </p:txBody>
      </p:sp>
      <p:sp>
        <p:nvSpPr>
          <p:cNvPr id="11" name="Oval 10"/>
          <p:cNvSpPr/>
          <p:nvPr/>
        </p:nvSpPr>
        <p:spPr>
          <a:xfrm>
            <a:off x="2648284" y="23944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14</a:t>
            </a:r>
            <a:endParaRPr lang="en-IN" sz="1200" dirty="0"/>
          </a:p>
        </p:txBody>
      </p:sp>
      <p:sp>
        <p:nvSpPr>
          <p:cNvPr id="12" name="Oval 11"/>
          <p:cNvSpPr/>
          <p:nvPr/>
        </p:nvSpPr>
        <p:spPr>
          <a:xfrm>
            <a:off x="4948478" y="22780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15</a:t>
            </a:r>
            <a:endParaRPr lang="en-IN" sz="1200" dirty="0"/>
          </a:p>
        </p:txBody>
      </p:sp>
      <p:sp>
        <p:nvSpPr>
          <p:cNvPr id="13" name="Oval 12"/>
          <p:cNvSpPr/>
          <p:nvPr/>
        </p:nvSpPr>
        <p:spPr>
          <a:xfrm>
            <a:off x="4948478" y="268499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16</a:t>
            </a:r>
            <a:endParaRPr lang="en-IN" sz="1200" dirty="0"/>
          </a:p>
        </p:txBody>
      </p:sp>
    </p:spTree>
    <p:extLst>
      <p:ext uri="{BB962C8B-B14F-4D97-AF65-F5344CB8AC3E}">
        <p14:creationId xmlns:p14="http://schemas.microsoft.com/office/powerpoint/2010/main" val="2588016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Execute </a:t>
            </a:r>
            <a:r>
              <a:rPr lang="en-IN" dirty="0" smtClean="0"/>
              <a:t>Pipeline + </a:t>
            </a:r>
            <a:endParaRPr lang="en-IN" dirty="0"/>
          </a:p>
        </p:txBody>
      </p:sp>
      <p:sp>
        <p:nvSpPr>
          <p:cNvPr id="3" name="Content Placeholder 2"/>
          <p:cNvSpPr>
            <a:spLocks noGrp="1"/>
          </p:cNvSpPr>
          <p:nvPr>
            <p:ph idx="1"/>
          </p:nvPr>
        </p:nvSpPr>
        <p:spPr/>
        <p:txBody>
          <a:bodyPr/>
          <a:lstStyle/>
          <a:p>
            <a:r>
              <a:rPr lang="en-IN" dirty="0" smtClean="0"/>
              <a:t>Click on Finish </a:t>
            </a:r>
            <a:r>
              <a:rPr lang="en-IN" dirty="0" smtClean="0">
                <a:sym typeface="Wingdings" panose="05000000000000000000" pitchFamily="2" charset="2"/>
              </a:rPr>
              <a:t> To see Report click on Left 2</a:t>
            </a:r>
            <a:r>
              <a:rPr lang="en-IN" baseline="30000" dirty="0" smtClean="0">
                <a:sym typeface="Wingdings" panose="05000000000000000000" pitchFamily="2" charset="2"/>
              </a:rPr>
              <a:t>nd</a:t>
            </a:r>
            <a:r>
              <a:rPr lang="en-IN" dirty="0" smtClean="0">
                <a:sym typeface="Wingdings" panose="05000000000000000000" pitchFamily="2" charset="2"/>
              </a:rPr>
              <a:t> Option</a:t>
            </a:r>
          </a:p>
          <a:p>
            <a:endParaRPr lang="en-IN" dirty="0"/>
          </a:p>
        </p:txBody>
      </p:sp>
      <p:pic>
        <p:nvPicPr>
          <p:cNvPr id="4" name="Picture 3"/>
          <p:cNvPicPr/>
          <p:nvPr/>
        </p:nvPicPr>
        <p:blipFill>
          <a:blip r:embed="rId2"/>
          <a:stretch>
            <a:fillRect/>
          </a:stretch>
        </p:blipFill>
        <p:spPr>
          <a:xfrm>
            <a:off x="91281" y="1897062"/>
            <a:ext cx="8610600" cy="2819400"/>
          </a:xfrm>
          <a:prstGeom prst="rect">
            <a:avLst/>
          </a:prstGeom>
        </p:spPr>
      </p:pic>
      <p:pic>
        <p:nvPicPr>
          <p:cNvPr id="5" name="Picture 4"/>
          <p:cNvPicPr>
            <a:picLocks noChangeAspect="1"/>
          </p:cNvPicPr>
          <p:nvPr/>
        </p:nvPicPr>
        <p:blipFill>
          <a:blip r:embed="rId3"/>
          <a:stretch>
            <a:fillRect/>
          </a:stretch>
        </p:blipFill>
        <p:spPr>
          <a:xfrm>
            <a:off x="248446" y="5097462"/>
            <a:ext cx="8829675" cy="1666875"/>
          </a:xfrm>
          <a:prstGeom prst="rect">
            <a:avLst/>
          </a:prstGeom>
        </p:spPr>
      </p:pic>
      <p:sp>
        <p:nvSpPr>
          <p:cNvPr id="6" name="Down Arrow 5"/>
          <p:cNvSpPr/>
          <p:nvPr/>
        </p:nvSpPr>
        <p:spPr>
          <a:xfrm>
            <a:off x="3901281" y="4716462"/>
            <a:ext cx="685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056"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7862883" y="4365248"/>
            <a:ext cx="762000" cy="4912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72281" y="6253021"/>
            <a:ext cx="8605840" cy="5113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8636833" y="440743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17</a:t>
            </a:r>
            <a:endParaRPr lang="en-IN" sz="1200" dirty="0"/>
          </a:p>
        </p:txBody>
      </p:sp>
      <p:sp>
        <p:nvSpPr>
          <p:cNvPr id="11" name="Oval 10"/>
          <p:cNvSpPr/>
          <p:nvPr/>
        </p:nvSpPr>
        <p:spPr>
          <a:xfrm>
            <a:off x="0" y="175709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18</a:t>
            </a:r>
            <a:endParaRPr lang="en-IN" sz="1200" dirty="0"/>
          </a:p>
        </p:txBody>
      </p:sp>
    </p:spTree>
    <p:extLst>
      <p:ext uri="{BB962C8B-B14F-4D97-AF65-F5344CB8AC3E}">
        <p14:creationId xmlns:p14="http://schemas.microsoft.com/office/powerpoint/2010/main" val="3994412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58195" y="2250847"/>
            <a:ext cx="354694" cy="1632016"/>
            <a:chOff x="10611830" y="3082745"/>
            <a:chExt cx="472965"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70" y="357227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7964015" y="4416041"/>
            <a:ext cx="397939" cy="48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08037" y="1818267"/>
            <a:ext cx="1777458" cy="3239799"/>
            <a:chOff x="6277916" y="1790395"/>
            <a:chExt cx="2370146" cy="4320099"/>
          </a:xfrm>
        </p:grpSpPr>
        <p:sp>
          <p:nvSpPr>
            <p:cNvPr id="43" name="Rectangle 42"/>
            <p:cNvSpPr/>
            <p:nvPr/>
          </p:nvSpPr>
          <p:spPr bwMode="auto">
            <a:xfrm>
              <a:off x="6277916" y="1790395"/>
              <a:ext cx="2079506" cy="4320099"/>
            </a:xfrm>
            <a:prstGeom prst="rect">
              <a:avLst/>
            </a:prstGeom>
            <a:solidFill>
              <a:srgbClr val="00000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492075"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647002"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393749"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6797922" y="306352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20" name="Rectangle 19"/>
          <p:cNvSpPr/>
          <p:nvPr/>
        </p:nvSpPr>
        <p:spPr>
          <a:xfrm>
            <a:off x="281867" y="5125263"/>
            <a:ext cx="529824" cy="276999"/>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07156" y="2074975"/>
            <a:ext cx="1163260" cy="2870774"/>
            <a:chOff x="276231" y="2132701"/>
            <a:chExt cx="1551146" cy="3828026"/>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3" name="TextBox 2"/>
            <p:cNvSpPr txBox="1"/>
            <p:nvPr/>
          </p:nvSpPr>
          <p:spPr>
            <a:xfrm>
              <a:off x="290952" y="2519818"/>
              <a:ext cx="1239881"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9" y="4033285"/>
              <a:ext cx="1239881"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10" name="TextBox 109"/>
            <p:cNvSpPr txBox="1"/>
            <p:nvPr/>
          </p:nvSpPr>
          <p:spPr>
            <a:xfrm>
              <a:off x="276231" y="5332876"/>
              <a:ext cx="1551146"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21" name="Rectangle 20"/>
          <p:cNvSpPr/>
          <p:nvPr/>
        </p:nvSpPr>
        <p:spPr>
          <a:xfrm>
            <a:off x="3903860" y="5125263"/>
            <a:ext cx="1107804" cy="276871"/>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316339" y="5154844"/>
            <a:ext cx="2613515" cy="19469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8330662" y="5125263"/>
            <a:ext cx="709554" cy="276871"/>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8189594" y="2782521"/>
            <a:ext cx="929832" cy="795949"/>
            <a:chOff x="10920388" y="2780901"/>
            <a:chExt cx="1239881" cy="1061355"/>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119" name="TextBox 118"/>
            <p:cNvSpPr txBox="1"/>
            <p:nvPr/>
          </p:nvSpPr>
          <p:spPr>
            <a:xfrm>
              <a:off x="10920388" y="3380620"/>
              <a:ext cx="1239881" cy="461636"/>
            </a:xfrm>
            <a:prstGeom prst="rect">
              <a:avLst/>
            </a:prstGeom>
            <a:noFill/>
          </p:spPr>
          <p:txBody>
            <a:bodyPr wrap="square" lIns="137129" tIns="109703" rIns="137129" bIns="109703" rtlCol="0">
              <a:spAutoFit/>
            </a:bodyPr>
            <a:lstStyle/>
            <a:p>
              <a:pPr algn="ct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8312886" y="4045815"/>
            <a:ext cx="807717" cy="991818"/>
            <a:chOff x="11084791" y="4760710"/>
            <a:chExt cx="1077047" cy="1322535"/>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124" name="TextBox 123"/>
            <p:cNvSpPr txBox="1"/>
            <p:nvPr/>
          </p:nvSpPr>
          <p:spPr>
            <a:xfrm>
              <a:off x="11084791" y="5455395"/>
              <a:ext cx="1077047" cy="627850"/>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5088103" y="5154844"/>
            <a:ext cx="2869305" cy="19469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Title 1"/>
          <p:cNvSpPr txBox="1">
            <a:spLocks/>
          </p:cNvSpPr>
          <p:nvPr/>
        </p:nvSpPr>
        <p:spPr>
          <a:xfrm>
            <a:off x="0" y="229303"/>
            <a:ext cx="8708317" cy="99408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rPr>
              <a:t>Operationalized Analytic Solutions</a:t>
            </a:r>
          </a:p>
        </p:txBody>
      </p:sp>
      <p:grpSp>
        <p:nvGrpSpPr>
          <p:cNvPr id="5" name="Group 4"/>
          <p:cNvGrpSpPr/>
          <p:nvPr/>
        </p:nvGrpSpPr>
        <p:grpSpPr>
          <a:xfrm>
            <a:off x="3011270" y="1818267"/>
            <a:ext cx="1780910" cy="3239799"/>
            <a:chOff x="4015367" y="1790395"/>
            <a:chExt cx="2374749" cy="4320099"/>
          </a:xfrm>
          <a:solidFill>
            <a:schemeClr val="accent6">
              <a:lumMod val="75000"/>
            </a:schemeClr>
          </a:solidFill>
        </p:grpSpPr>
        <p:grpSp>
          <p:nvGrpSpPr>
            <p:cNvPr id="8" name="Group 7"/>
            <p:cNvGrpSpPr/>
            <p:nvPr/>
          </p:nvGrpSpPr>
          <p:grpSpPr>
            <a:xfrm>
              <a:off x="4015367" y="1790395"/>
              <a:ext cx="2374749" cy="4320099"/>
              <a:chOff x="4015367" y="1790395"/>
              <a:chExt cx="2374749" cy="4320099"/>
            </a:xfrm>
            <a:grpFill/>
          </p:grpSpPr>
          <p:sp>
            <p:nvSpPr>
              <p:cNvPr id="42" name="Rectangle 41"/>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934865"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000" dirty="0">
                  <a:gradFill>
                    <a:gsLst>
                      <a:gs pos="0">
                        <a:srgbClr val="FFFFFF"/>
                      </a:gs>
                      <a:gs pos="100000">
                        <a:srgbClr val="FFFFFF"/>
                      </a:gs>
                    </a:gsLst>
                    <a:lin ang="5400000" scaled="0"/>
                  </a:gradFill>
                </a:endParaRPr>
              </a:p>
            </p:txBody>
          </p:sp>
          <p:sp>
            <p:nvSpPr>
              <p:cNvPr id="82" name="Rectangle 81"/>
              <p:cNvSpPr/>
              <p:nvPr/>
            </p:nvSpPr>
            <p:spPr>
              <a:xfrm>
                <a:off x="4489683" y="4446182"/>
                <a:ext cx="1589289" cy="51300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90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a:grpFill/>
            </p:grpSpPr>
            <p:sp>
              <p:nvSpPr>
                <p:cNvPr id="146" name="Isosceles Triangle 145"/>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p:cNvPicPr>
              <a:picLocks noChangeAspect="1"/>
            </p:cNvPicPr>
            <p:nvPr/>
          </p:nvPicPr>
          <p:blipFill>
            <a:blip r:embed="rId7"/>
            <a:stretch>
              <a:fillRect/>
            </a:stretch>
          </p:blipFill>
          <p:spPr>
            <a:xfrm>
              <a:off x="4091758" y="3387250"/>
              <a:ext cx="402371" cy="438950"/>
            </a:xfrm>
            <a:prstGeom prst="rect">
              <a:avLst/>
            </a:prstGeom>
            <a:grpFill/>
          </p:spPr>
        </p:pic>
      </p:grpSp>
      <p:grpSp>
        <p:nvGrpSpPr>
          <p:cNvPr id="26" name="Group 25"/>
          <p:cNvGrpSpPr/>
          <p:nvPr/>
        </p:nvGrpSpPr>
        <p:grpSpPr>
          <a:xfrm>
            <a:off x="1316338" y="1818267"/>
            <a:ext cx="1779074" cy="3239799"/>
            <a:chOff x="1755266" y="1790395"/>
            <a:chExt cx="2372301" cy="4320099"/>
          </a:xfrm>
          <a:solidFill>
            <a:srgbClr val="002060"/>
          </a:solidFill>
        </p:grpSpPr>
        <p:grpSp>
          <p:nvGrpSpPr>
            <p:cNvPr id="7" name="Group 6"/>
            <p:cNvGrpSpPr/>
            <p:nvPr/>
          </p:nvGrpSpPr>
          <p:grpSpPr>
            <a:xfrm>
              <a:off x="1755266" y="1790395"/>
              <a:ext cx="2372301" cy="4320099"/>
              <a:chOff x="1755266" y="1790395"/>
              <a:chExt cx="2372301" cy="4320099"/>
            </a:xfrm>
            <a:grpFill/>
          </p:grpSpPr>
          <p:sp>
            <p:nvSpPr>
              <p:cNvPr id="41" name="Rectangle 40"/>
              <p:cNvSpPr/>
              <p:nvPr/>
            </p:nvSpPr>
            <p:spPr bwMode="auto">
              <a:xfrm>
                <a:off x="1755266"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a:grpFill/>
            </p:spPr>
          </p:pic>
          <p:sp>
            <p:nvSpPr>
              <p:cNvPr id="77" name="Freeform 30"/>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68564" tIns="34282" rIns="68564" bIns="34282" numCol="1" anchor="t" anchorCtr="0" compatLnSpc="1">
                <a:prstTxWarp prst="textNoShape">
                  <a:avLst/>
                </a:prstTxWarp>
              </a:bodyPr>
              <a:lstStyle/>
              <a:p>
                <a:pPr defTabSz="671646" fontAlgn="base">
                  <a:spcBef>
                    <a:spcPct val="0"/>
                  </a:spcBef>
                  <a:spcAft>
                    <a:spcPct val="0"/>
                  </a:spcAft>
                  <a:defRPr/>
                </a:pPr>
                <a:endParaRPr lang="en-US" sz="1400" kern="0" dirty="0">
                  <a:solidFill>
                    <a:srgbClr val="000000"/>
                  </a:solidFill>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a:grpFill/>
            </p:spPr>
          </p:pic>
          <p:sp>
            <p:nvSpPr>
              <p:cNvPr id="4" name="Rectangle 3"/>
              <p:cNvSpPr/>
              <p:nvPr/>
            </p:nvSpPr>
            <p:spPr>
              <a:xfrm>
                <a:off x="2295424" y="3421402"/>
                <a:ext cx="1165633"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000" dirty="0">
                  <a:gradFill>
                    <a:gsLst>
                      <a:gs pos="0">
                        <a:srgbClr val="FFFFFF"/>
                      </a:gs>
                      <a:gs pos="100000">
                        <a:srgbClr val="FFFFFF"/>
                      </a:gs>
                    </a:gsLst>
                    <a:lin ang="5400000" scaled="0"/>
                  </a:gradFill>
                </a:endParaRPr>
              </a:p>
            </p:txBody>
          </p:sp>
          <p:sp>
            <p:nvSpPr>
              <p:cNvPr id="79" name="Rectangle 78"/>
              <p:cNvSpPr/>
              <p:nvPr/>
            </p:nvSpPr>
            <p:spPr>
              <a:xfrm>
                <a:off x="2295424" y="4284667"/>
                <a:ext cx="1156569"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000" dirty="0">
                  <a:gradFill>
                    <a:gsLst>
                      <a:gs pos="0">
                        <a:srgbClr val="FFFFFF"/>
                      </a:gs>
                      <a:gs pos="100000">
                        <a:srgbClr val="FFFFFF"/>
                      </a:gs>
                    </a:gsLst>
                    <a:lin ang="5400000" scaled="0"/>
                  </a:gradFill>
                </a:endParaRPr>
              </a:p>
            </p:txBody>
          </p:sp>
          <p:sp>
            <p:nvSpPr>
              <p:cNvPr id="80" name="Rectangle 79"/>
              <p:cNvSpPr/>
              <p:nvPr/>
            </p:nvSpPr>
            <p:spPr>
              <a:xfrm>
                <a:off x="2293004" y="5169231"/>
                <a:ext cx="969065"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00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a:grpFill/>
            </p:grpSpPr>
            <p:sp>
              <p:nvSpPr>
                <p:cNvPr id="144" name="Isosceles Triangle 143"/>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3" name="Freeform 539"/>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64" name="Rectangle 163"/>
            <p:cNvSpPr/>
            <p:nvPr/>
          </p:nvSpPr>
          <p:spPr>
            <a:xfrm>
              <a:off x="2356055" y="2560218"/>
              <a:ext cx="788489"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000" dirty="0">
                <a:gradFill>
                  <a:gsLst>
                    <a:gs pos="0">
                      <a:srgbClr val="FFFFFF"/>
                    </a:gs>
                    <a:gs pos="100000">
                      <a:srgbClr val="FFFFFF"/>
                    </a:gs>
                  </a:gsLst>
                  <a:lin ang="5400000" scaled="0"/>
                </a:gradFill>
              </a:endParaRPr>
            </a:p>
          </p:txBody>
        </p:sp>
      </p:grpSp>
      <p:grpSp>
        <p:nvGrpSpPr>
          <p:cNvPr id="16" name="Group 15"/>
          <p:cNvGrpSpPr/>
          <p:nvPr/>
        </p:nvGrpSpPr>
        <p:grpSpPr>
          <a:xfrm>
            <a:off x="6423169" y="4304663"/>
            <a:ext cx="1603175" cy="816120"/>
            <a:chOff x="8564950" y="4739592"/>
            <a:chExt cx="2137747" cy="1088253"/>
          </a:xfrm>
          <a:solidFill>
            <a:srgbClr val="525252"/>
          </a:solidFill>
        </p:grpSpPr>
        <p:sp>
          <p:nvSpPr>
            <p:cNvPr id="45" name="Rectangle 44"/>
            <p:cNvSpPr/>
            <p:nvPr/>
          </p:nvSpPr>
          <p:spPr bwMode="auto">
            <a:xfrm>
              <a:off x="8564950" y="4739592"/>
              <a:ext cx="2137747" cy="1005841"/>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8817722" y="5089118"/>
              <a:ext cx="1592536" cy="738727"/>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824953" y="5266818"/>
              <a:ext cx="152426" cy="127841"/>
              <a:chOff x="-2349499" y="456761"/>
              <a:chExt cx="393701" cy="330200"/>
            </a:xfrm>
            <a:grpFill/>
          </p:grpSpPr>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grpSp>
      </p:grpSp>
      <p:grpSp>
        <p:nvGrpSpPr>
          <p:cNvPr id="15" name="Group 14"/>
          <p:cNvGrpSpPr/>
          <p:nvPr/>
        </p:nvGrpSpPr>
        <p:grpSpPr>
          <a:xfrm>
            <a:off x="6402967" y="3469245"/>
            <a:ext cx="1603175" cy="754316"/>
            <a:chOff x="8538016" y="3277427"/>
            <a:chExt cx="2137749" cy="1005840"/>
          </a:xfrm>
          <a:solidFill>
            <a:srgbClr val="525252"/>
          </a:solidFill>
        </p:grpSpPr>
        <p:sp>
          <p:nvSpPr>
            <p:cNvPr id="96" name="Rectangle 95"/>
            <p:cNvSpPr/>
            <p:nvPr/>
          </p:nvSpPr>
          <p:spPr bwMode="auto">
            <a:xfrm>
              <a:off x="8538016" y="3277427"/>
              <a:ext cx="2137749"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a:t>
              </a: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r>
                <a:rPr lang="en-US" sz="1400" b="1" spc="-2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I</a:t>
              </a:r>
              <a:r>
                <a:rPr lang="en-US" sz="1400" b="1" spc="-2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ntelligence</a:t>
              </a:r>
              <a:endPar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8616555" y="3855507"/>
              <a:ext cx="1036868"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564285" y="3852309"/>
              <a:ext cx="1088169"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grpFill/>
          </p:grpSpPr>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grp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6395391" y="2641941"/>
            <a:ext cx="1610753" cy="754316"/>
            <a:chOff x="8527913" y="2888721"/>
            <a:chExt cx="2147853" cy="1005840"/>
          </a:xfrm>
          <a:solidFill>
            <a:srgbClr val="525252"/>
          </a:solidFill>
        </p:grpSpPr>
        <p:sp>
          <p:nvSpPr>
            <p:cNvPr id="165" name="Rectangle 164"/>
            <p:cNvSpPr/>
            <p:nvPr/>
          </p:nvSpPr>
          <p:spPr bwMode="auto">
            <a:xfrm>
              <a:off x="8527913" y="2888721"/>
              <a:ext cx="2147853"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84923" y="3544802"/>
              <a:ext cx="801313"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grpFill/>
            <a:extLst/>
          </p:spPr>
        </p:pic>
      </p:grpSp>
      <p:grpSp>
        <p:nvGrpSpPr>
          <p:cNvPr id="14" name="Group 13"/>
          <p:cNvGrpSpPr/>
          <p:nvPr/>
        </p:nvGrpSpPr>
        <p:grpSpPr>
          <a:xfrm>
            <a:off x="6402968" y="1816229"/>
            <a:ext cx="1603176" cy="754316"/>
            <a:chOff x="8538017" y="1787678"/>
            <a:chExt cx="2137750" cy="1005840"/>
          </a:xfrm>
          <a:solidFill>
            <a:srgbClr val="525252"/>
          </a:solidFill>
        </p:grpSpPr>
        <p:sp>
          <p:nvSpPr>
            <p:cNvPr id="44" name="Rectangle 43"/>
            <p:cNvSpPr/>
            <p:nvPr/>
          </p:nvSpPr>
          <p:spPr bwMode="auto">
            <a:xfrm>
              <a:off x="8538017" y="1787678"/>
              <a:ext cx="2137750"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grp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grpSp>
        <p:sp>
          <p:nvSpPr>
            <p:cNvPr id="86" name="Rectangle 85"/>
            <p:cNvSpPr/>
            <p:nvPr/>
          </p:nvSpPr>
          <p:spPr>
            <a:xfrm>
              <a:off x="9204619" y="2421304"/>
              <a:ext cx="859540"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Tree>
    <p:extLst>
      <p:ext uri="{BB962C8B-B14F-4D97-AF65-F5344CB8AC3E}">
        <p14:creationId xmlns:p14="http://schemas.microsoft.com/office/powerpoint/2010/main" val="3555801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data in BLOB target folder</a:t>
            </a:r>
            <a:endParaRPr lang="en-IN" dirty="0"/>
          </a:p>
        </p:txBody>
      </p:sp>
      <p:pic>
        <p:nvPicPr>
          <p:cNvPr id="4" name="Content Placeholder 3"/>
          <p:cNvPicPr>
            <a:picLocks noGrp="1"/>
          </p:cNvPicPr>
          <p:nvPr>
            <p:ph idx="1"/>
          </p:nvPr>
        </p:nvPicPr>
        <p:blipFill>
          <a:blip r:embed="rId2"/>
          <a:stretch>
            <a:fillRect/>
          </a:stretch>
        </p:blipFill>
        <p:spPr>
          <a:xfrm>
            <a:off x="624681" y="1630362"/>
            <a:ext cx="7848600" cy="4038600"/>
          </a:xfrm>
          <a:prstGeom prst="rect">
            <a:avLst/>
          </a:prstGeom>
        </p:spPr>
      </p:pic>
      <p:sp>
        <p:nvSpPr>
          <p:cNvPr id="5" name="Rectangle 4"/>
          <p:cNvSpPr/>
          <p:nvPr/>
        </p:nvSpPr>
        <p:spPr>
          <a:xfrm>
            <a:off x="2706787" y="32093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615281" y="3878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4053681" y="322158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TextBox 2"/>
          <p:cNvSpPr txBox="1"/>
          <p:nvPr/>
        </p:nvSpPr>
        <p:spPr>
          <a:xfrm>
            <a:off x="624681" y="1261030"/>
            <a:ext cx="4903330" cy="276999"/>
          </a:xfrm>
          <a:prstGeom prst="rect">
            <a:avLst/>
          </a:prstGeom>
          <a:noFill/>
        </p:spPr>
        <p:txBody>
          <a:bodyPr wrap="none" rtlCol="0">
            <a:spAutoFit/>
          </a:bodyPr>
          <a:lstStyle/>
          <a:p>
            <a:r>
              <a:rPr lang="en-IN" sz="1200" dirty="0" smtClean="0"/>
              <a:t>Go To Storage Account </a:t>
            </a:r>
            <a:r>
              <a:rPr lang="en-IN" sz="1200" dirty="0" smtClean="0">
                <a:sym typeface="Wingdings" panose="05000000000000000000" pitchFamily="2" charset="2"/>
              </a:rPr>
              <a:t> Container  Folder  check Data</a:t>
            </a:r>
            <a:r>
              <a:rPr lang="en-IN" sz="1200" dirty="0" smtClean="0"/>
              <a:t> </a:t>
            </a:r>
            <a:endParaRPr lang="en-IN" sz="1200" dirty="0"/>
          </a:p>
        </p:txBody>
      </p:sp>
      <p:sp>
        <p:nvSpPr>
          <p:cNvPr id="9" name="Oval 8"/>
          <p:cNvSpPr/>
          <p:nvPr/>
        </p:nvSpPr>
        <p:spPr>
          <a:xfrm>
            <a:off x="1056944" y="381516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
        <p:nvSpPr>
          <p:cNvPr id="10" name="Rectangle 9"/>
          <p:cNvSpPr/>
          <p:nvPr/>
        </p:nvSpPr>
        <p:spPr>
          <a:xfrm>
            <a:off x="624681" y="4868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Oval 10"/>
          <p:cNvSpPr/>
          <p:nvPr/>
        </p:nvSpPr>
        <p:spPr>
          <a:xfrm>
            <a:off x="34264" y="48328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2" name="Oval 11"/>
          <p:cNvSpPr/>
          <p:nvPr/>
        </p:nvSpPr>
        <p:spPr>
          <a:xfrm>
            <a:off x="2150302" y="318553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4849613" y="317334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Tree>
    <p:extLst>
      <p:ext uri="{BB962C8B-B14F-4D97-AF65-F5344CB8AC3E}">
        <p14:creationId xmlns:p14="http://schemas.microsoft.com/office/powerpoint/2010/main" val="38721259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DB to BLOB using ADF</a:t>
            </a:r>
            <a:endParaRPr lang="en-IN" dirty="0"/>
          </a:p>
        </p:txBody>
      </p:sp>
      <p:sp>
        <p:nvSpPr>
          <p:cNvPr id="3" name="Content Placeholder 2"/>
          <p:cNvSpPr>
            <a:spLocks noGrp="1"/>
          </p:cNvSpPr>
          <p:nvPr>
            <p:ph idx="1"/>
          </p:nvPr>
        </p:nvSpPr>
        <p:spPr/>
        <p:txBody>
          <a:bodyPr/>
          <a:lstStyle/>
          <a:p>
            <a:r>
              <a:rPr lang="en-US" dirty="0" smtClean="0"/>
              <a:t>Go To portal </a:t>
            </a:r>
            <a:r>
              <a:rPr lang="en-US" dirty="0" smtClean="0">
                <a:sym typeface="Wingdings" panose="05000000000000000000" pitchFamily="2" charset="2"/>
              </a:rPr>
              <a:t> Select SQL DB Deploy</a:t>
            </a:r>
            <a:r>
              <a:rPr lang="en-US" dirty="0" smtClean="0"/>
              <a:t> </a:t>
            </a:r>
            <a:r>
              <a:rPr lang="en-US" dirty="0"/>
              <a:t>SQL </a:t>
            </a:r>
            <a:r>
              <a:rPr lang="en-US" dirty="0" smtClean="0"/>
              <a:t>DB </a:t>
            </a:r>
            <a:r>
              <a:rPr lang="en-US" dirty="0" smtClean="0">
                <a:sym typeface="Wingdings" panose="05000000000000000000" pitchFamily="2" charset="2"/>
              </a:rPr>
              <a:t> Give Credentials </a:t>
            </a:r>
            <a:endParaRPr lang="en-US" dirty="0" smtClean="0"/>
          </a:p>
          <a:p>
            <a:r>
              <a:rPr lang="en-US" dirty="0" smtClean="0"/>
              <a:t> </a:t>
            </a:r>
            <a:endParaRPr lang="en-IN" dirty="0"/>
          </a:p>
        </p:txBody>
      </p:sp>
      <p:pic>
        <p:nvPicPr>
          <p:cNvPr id="4" name="Picture 3"/>
          <p:cNvPicPr/>
          <p:nvPr/>
        </p:nvPicPr>
        <p:blipFill>
          <a:blip r:embed="rId2"/>
          <a:stretch>
            <a:fillRect/>
          </a:stretch>
        </p:blipFill>
        <p:spPr>
          <a:xfrm>
            <a:off x="243681" y="1794193"/>
            <a:ext cx="8770380" cy="5021263"/>
          </a:xfrm>
          <a:prstGeom prst="rect">
            <a:avLst/>
          </a:prstGeom>
        </p:spPr>
      </p:pic>
      <p:sp>
        <p:nvSpPr>
          <p:cNvPr id="5" name="Rectangle 4"/>
          <p:cNvSpPr/>
          <p:nvPr/>
        </p:nvSpPr>
        <p:spPr>
          <a:xfrm>
            <a:off x="2682081" y="651065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501481" y="642820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Speech Bubble: Rectangle with Corners Rounded 4">
            <a:extLst>
              <a:ext uri="{FF2B5EF4-FFF2-40B4-BE49-F238E27FC236}">
                <a16:creationId xmlns:a16="http://schemas.microsoft.com/office/drawing/2014/main" xmlns="" id="{A8D27D57-AFBA-4643-A3C7-7751F6FD99D0}"/>
              </a:ext>
            </a:extLst>
          </p:cNvPr>
          <p:cNvSpPr/>
          <p:nvPr/>
        </p:nvSpPr>
        <p:spPr>
          <a:xfrm>
            <a:off x="1200256" y="2887662"/>
            <a:ext cx="1513839" cy="612648"/>
          </a:xfrm>
          <a:prstGeom prst="wedgeRoundRectCallout">
            <a:avLst>
              <a:gd name="adj1" fmla="val 62611"/>
              <a:gd name="adj2" fmla="val -1425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 Deploy SQL DB</a:t>
            </a:r>
            <a:endParaRPr lang="en-US" sz="1100" dirty="0"/>
          </a:p>
        </p:txBody>
      </p:sp>
      <p:sp>
        <p:nvSpPr>
          <p:cNvPr id="8" name="Speech Bubble: Rectangle with Corners Rounded 4">
            <a:extLst>
              <a:ext uri="{FF2B5EF4-FFF2-40B4-BE49-F238E27FC236}">
                <a16:creationId xmlns:a16="http://schemas.microsoft.com/office/drawing/2014/main" xmlns="" id="{A8D27D57-AFBA-4643-A3C7-7751F6FD99D0}"/>
              </a:ext>
            </a:extLst>
          </p:cNvPr>
          <p:cNvSpPr/>
          <p:nvPr/>
        </p:nvSpPr>
        <p:spPr>
          <a:xfrm>
            <a:off x="4322986" y="3421062"/>
            <a:ext cx="1151243" cy="457200"/>
          </a:xfrm>
          <a:prstGeom prst="wedgeRoundRectCallout">
            <a:avLst>
              <a:gd name="adj1" fmla="val -66936"/>
              <a:gd name="adj2" fmla="val 94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 SQL DB ask for Server</a:t>
            </a:r>
            <a:endParaRPr lang="en-US" sz="1100" dirty="0"/>
          </a:p>
        </p:txBody>
      </p:sp>
      <p:sp>
        <p:nvSpPr>
          <p:cNvPr id="9" name="Speech Bubble: Rectangle with Corners Rounded 4">
            <a:extLst>
              <a:ext uri="{FF2B5EF4-FFF2-40B4-BE49-F238E27FC236}">
                <a16:creationId xmlns:a16="http://schemas.microsoft.com/office/drawing/2014/main" xmlns="" id="{A8D27D57-AFBA-4643-A3C7-7751F6FD99D0}"/>
              </a:ext>
            </a:extLst>
          </p:cNvPr>
          <p:cNvSpPr/>
          <p:nvPr/>
        </p:nvSpPr>
        <p:spPr>
          <a:xfrm>
            <a:off x="6796881" y="1014059"/>
            <a:ext cx="1513839" cy="612648"/>
          </a:xfrm>
          <a:prstGeom prst="wedgeRoundRectCallout">
            <a:avLst>
              <a:gd name="adj1" fmla="val -156068"/>
              <a:gd name="adj2" fmla="val 201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 Create SQL Server</a:t>
            </a:r>
            <a:endParaRPr lang="en-US" sz="1100" dirty="0"/>
          </a:p>
        </p:txBody>
      </p:sp>
      <p:sp>
        <p:nvSpPr>
          <p:cNvPr id="10" name="Speech Bubble: Rectangle with Corners Rounded 4">
            <a:extLst>
              <a:ext uri="{FF2B5EF4-FFF2-40B4-BE49-F238E27FC236}">
                <a16:creationId xmlns:a16="http://schemas.microsoft.com/office/drawing/2014/main" xmlns="" id="{A8D27D57-AFBA-4643-A3C7-7751F6FD99D0}"/>
              </a:ext>
            </a:extLst>
          </p:cNvPr>
          <p:cNvSpPr/>
          <p:nvPr/>
        </p:nvSpPr>
        <p:spPr>
          <a:xfrm>
            <a:off x="4663284" y="4564062"/>
            <a:ext cx="1513839" cy="612648"/>
          </a:xfrm>
          <a:prstGeom prst="wedgeRoundRectCallout">
            <a:avLst>
              <a:gd name="adj1" fmla="val -87277"/>
              <a:gd name="adj2" fmla="val -19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 Select Resource as per price(Next Slide)</a:t>
            </a:r>
            <a:endParaRPr lang="en-US" sz="1100" dirty="0"/>
          </a:p>
        </p:txBody>
      </p:sp>
    </p:spTree>
    <p:extLst>
      <p:ext uri="{BB962C8B-B14F-4D97-AF65-F5344CB8AC3E}">
        <p14:creationId xmlns:p14="http://schemas.microsoft.com/office/powerpoint/2010/main" val="7902676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Wingdings" panose="05000000000000000000" pitchFamily="2" charset="2"/>
              </a:rPr>
              <a:t>Deploy</a:t>
            </a:r>
            <a:r>
              <a:rPr lang="en-US" dirty="0"/>
              <a:t> SQL </a:t>
            </a:r>
            <a:r>
              <a:rPr lang="en-US" dirty="0" smtClean="0"/>
              <a:t>DB Con…</a:t>
            </a:r>
            <a:endParaRPr lang="en-IN" dirty="0"/>
          </a:p>
        </p:txBody>
      </p:sp>
      <p:pic>
        <p:nvPicPr>
          <p:cNvPr id="4" name="Content Placeholder 3"/>
          <p:cNvPicPr>
            <a:picLocks noGrp="1"/>
          </p:cNvPicPr>
          <p:nvPr>
            <p:ph idx="1"/>
          </p:nvPr>
        </p:nvPicPr>
        <p:blipFill>
          <a:blip r:embed="rId2"/>
          <a:stretch>
            <a:fillRect/>
          </a:stretch>
        </p:blipFill>
        <p:spPr>
          <a:xfrm>
            <a:off x="152402" y="1516062"/>
            <a:ext cx="9021763" cy="4442741"/>
          </a:xfrm>
          <a:prstGeom prst="rect">
            <a:avLst/>
          </a:prstGeom>
        </p:spPr>
      </p:pic>
      <p:sp>
        <p:nvSpPr>
          <p:cNvPr id="5" name="Rectangle 4"/>
          <p:cNvSpPr/>
          <p:nvPr/>
        </p:nvSpPr>
        <p:spPr>
          <a:xfrm>
            <a:off x="1843881" y="565328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672681" y="565328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5958681"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4434681" y="3040062"/>
            <a:ext cx="7620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434681" y="3534253"/>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5402196" y="21658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a:t>
            </a:r>
            <a:endParaRPr lang="en-IN" sz="1200" dirty="0"/>
          </a:p>
        </p:txBody>
      </p:sp>
      <p:sp>
        <p:nvSpPr>
          <p:cNvPr id="11" name="Oval 10"/>
          <p:cNvSpPr/>
          <p:nvPr/>
        </p:nvSpPr>
        <p:spPr>
          <a:xfrm>
            <a:off x="3775438" y="307856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12" name="Oval 11"/>
          <p:cNvSpPr/>
          <p:nvPr/>
        </p:nvSpPr>
        <p:spPr>
          <a:xfrm>
            <a:off x="3775437" y="355171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1235836" y="561723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4537438" y="559957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4</a:t>
            </a:r>
            <a:endParaRPr lang="en-IN" sz="1200" dirty="0"/>
          </a:p>
        </p:txBody>
      </p:sp>
    </p:spTree>
    <p:extLst>
      <p:ext uri="{BB962C8B-B14F-4D97-AF65-F5344CB8AC3E}">
        <p14:creationId xmlns:p14="http://schemas.microsoft.com/office/powerpoint/2010/main" val="356892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Query Editor in deployed SQL DB</a:t>
            </a:r>
            <a:endParaRPr lang="en-IN" dirty="0"/>
          </a:p>
        </p:txBody>
      </p:sp>
      <p:pic>
        <p:nvPicPr>
          <p:cNvPr id="4" name="Content Placeholder 3"/>
          <p:cNvPicPr>
            <a:picLocks noGrp="1"/>
          </p:cNvPicPr>
          <p:nvPr>
            <p:ph idx="1"/>
          </p:nvPr>
        </p:nvPicPr>
        <p:blipFill>
          <a:blip r:embed="rId2"/>
          <a:stretch>
            <a:fillRect/>
          </a:stretch>
        </p:blipFill>
        <p:spPr>
          <a:xfrm>
            <a:off x="152402" y="1668462"/>
            <a:ext cx="9021763" cy="4352352"/>
          </a:xfrm>
          <a:prstGeom prst="rect">
            <a:avLst/>
          </a:prstGeom>
        </p:spPr>
      </p:pic>
      <p:sp>
        <p:nvSpPr>
          <p:cNvPr id="5" name="Rectangle 4"/>
          <p:cNvSpPr/>
          <p:nvPr/>
        </p:nvSpPr>
        <p:spPr>
          <a:xfrm>
            <a:off x="296305" y="3539838"/>
            <a:ext cx="1242775" cy="338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Speech Bubble: Rectangle with Corners Rounded 4">
            <a:extLst>
              <a:ext uri="{FF2B5EF4-FFF2-40B4-BE49-F238E27FC236}">
                <a16:creationId xmlns:a16="http://schemas.microsoft.com/office/drawing/2014/main" xmlns="" id="{A8D27D57-AFBA-4643-A3C7-7751F6FD99D0}"/>
              </a:ext>
            </a:extLst>
          </p:cNvPr>
          <p:cNvSpPr/>
          <p:nvPr/>
        </p:nvSpPr>
        <p:spPr>
          <a:xfrm>
            <a:off x="4206081" y="3497647"/>
            <a:ext cx="1752600" cy="761229"/>
          </a:xfrm>
          <a:prstGeom prst="wedgeRoundRectCallout">
            <a:avLst>
              <a:gd name="adj1" fmla="val -196336"/>
              <a:gd name="adj2" fmla="val -292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Open </a:t>
            </a:r>
            <a:r>
              <a:rPr lang="en-US" sz="1100" dirty="0"/>
              <a:t>q</a:t>
            </a:r>
            <a:r>
              <a:rPr lang="en-US" sz="1100" dirty="0" smtClean="0"/>
              <a:t>uery editor to write Query</a:t>
            </a:r>
            <a:endParaRPr lang="en-US" sz="1100" dirty="0"/>
          </a:p>
        </p:txBody>
      </p:sp>
    </p:spTree>
    <p:extLst>
      <p:ext uri="{BB962C8B-B14F-4D97-AF65-F5344CB8AC3E}">
        <p14:creationId xmlns:p14="http://schemas.microsoft.com/office/powerpoint/2010/main" val="911453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Login to SQL DB</a:t>
            </a:r>
            <a:endParaRPr lang="en-IN" dirty="0"/>
          </a:p>
        </p:txBody>
      </p:sp>
      <p:sp>
        <p:nvSpPr>
          <p:cNvPr id="3" name="Content Placeholder 2"/>
          <p:cNvSpPr>
            <a:spLocks noGrp="1"/>
          </p:cNvSpPr>
          <p:nvPr>
            <p:ph idx="1"/>
          </p:nvPr>
        </p:nvSpPr>
        <p:spPr/>
        <p:txBody>
          <a:bodyPr/>
          <a:lstStyle/>
          <a:p>
            <a:r>
              <a:rPr lang="en-IN" dirty="0" smtClean="0"/>
              <a:t>Give SQL DB credentials to login to SQL DB</a:t>
            </a:r>
            <a:r>
              <a:rPr lang="en-IN" dirty="0" smtClean="0">
                <a:sym typeface="Wingdings" panose="05000000000000000000" pitchFamily="2" charset="2"/>
              </a:rPr>
              <a:t> </a:t>
            </a:r>
            <a:r>
              <a:rPr lang="en-IN" dirty="0" smtClean="0"/>
              <a:t>Which is just created in previous step</a:t>
            </a:r>
          </a:p>
          <a:p>
            <a:endParaRPr lang="en-IN" dirty="0"/>
          </a:p>
        </p:txBody>
      </p:sp>
      <p:pic>
        <p:nvPicPr>
          <p:cNvPr id="4" name="Picture 3"/>
          <p:cNvPicPr/>
          <p:nvPr/>
        </p:nvPicPr>
        <p:blipFill>
          <a:blip r:embed="rId2"/>
          <a:stretch>
            <a:fillRect/>
          </a:stretch>
        </p:blipFill>
        <p:spPr>
          <a:xfrm>
            <a:off x="1310481" y="2077954"/>
            <a:ext cx="6400800" cy="3629342"/>
          </a:xfrm>
          <a:prstGeom prst="rect">
            <a:avLst/>
          </a:prstGeom>
        </p:spPr>
      </p:pic>
      <p:sp>
        <p:nvSpPr>
          <p:cNvPr id="5" name="Rectangle 4"/>
          <p:cNvSpPr/>
          <p:nvPr/>
        </p:nvSpPr>
        <p:spPr>
          <a:xfrm>
            <a:off x="2605881" y="2430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758281" y="3016782"/>
            <a:ext cx="2743200" cy="15472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3444081" y="240559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a:t>
            </a:r>
            <a:endParaRPr lang="en-IN" sz="1200" dirty="0"/>
          </a:p>
        </p:txBody>
      </p:sp>
      <p:sp>
        <p:nvSpPr>
          <p:cNvPr id="8" name="Oval 7"/>
          <p:cNvSpPr/>
          <p:nvPr/>
        </p:nvSpPr>
        <p:spPr>
          <a:xfrm>
            <a:off x="5516562" y="31162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
        <p:nvSpPr>
          <p:cNvPr id="9" name="Speech Bubble: Rectangle with Corners Rounded 4">
            <a:extLst>
              <a:ext uri="{FF2B5EF4-FFF2-40B4-BE49-F238E27FC236}">
                <a16:creationId xmlns:a16="http://schemas.microsoft.com/office/drawing/2014/main" xmlns="" id="{A8D27D57-AFBA-4643-A3C7-7751F6FD99D0}"/>
              </a:ext>
            </a:extLst>
          </p:cNvPr>
          <p:cNvSpPr/>
          <p:nvPr/>
        </p:nvSpPr>
        <p:spPr>
          <a:xfrm>
            <a:off x="6949282" y="3725863"/>
            <a:ext cx="1828800" cy="685800"/>
          </a:xfrm>
          <a:prstGeom prst="wedgeRoundRectCallout">
            <a:avLst>
              <a:gd name="adj1" fmla="val -142169"/>
              <a:gd name="adj2" fmla="val -30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Give Credentials of SQL Server Previously Created</a:t>
            </a:r>
            <a:endParaRPr lang="en-US" sz="1100" dirty="0"/>
          </a:p>
        </p:txBody>
      </p:sp>
    </p:spTree>
    <p:extLst>
      <p:ext uri="{BB962C8B-B14F-4D97-AF65-F5344CB8AC3E}">
        <p14:creationId xmlns:p14="http://schemas.microsoft.com/office/powerpoint/2010/main" val="55646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Database </a:t>
            </a:r>
            <a:r>
              <a:rPr lang="en-IN" dirty="0" err="1" smtClean="0"/>
              <a:t>SalesLT.Customers</a:t>
            </a:r>
            <a:endParaRPr lang="en-IN" dirty="0"/>
          </a:p>
        </p:txBody>
      </p:sp>
      <p:pic>
        <p:nvPicPr>
          <p:cNvPr id="4" name="Content Placeholder 3"/>
          <p:cNvPicPr>
            <a:picLocks noGrp="1"/>
          </p:cNvPicPr>
          <p:nvPr>
            <p:ph idx="1"/>
          </p:nvPr>
        </p:nvPicPr>
        <p:blipFill>
          <a:blip r:embed="rId2"/>
          <a:stretch>
            <a:fillRect/>
          </a:stretch>
        </p:blipFill>
        <p:spPr>
          <a:xfrm>
            <a:off x="624681" y="1439862"/>
            <a:ext cx="7801908" cy="4737100"/>
          </a:xfrm>
          <a:prstGeom prst="rect">
            <a:avLst/>
          </a:prstGeom>
        </p:spPr>
      </p:pic>
      <p:sp>
        <p:nvSpPr>
          <p:cNvPr id="5" name="Rectangle 4"/>
          <p:cNvSpPr/>
          <p:nvPr/>
        </p:nvSpPr>
        <p:spPr>
          <a:xfrm>
            <a:off x="2758281" y="3421062"/>
            <a:ext cx="13716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393669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Blob &amp; Create target container</a:t>
            </a:r>
            <a:endParaRPr lang="en-IN" dirty="0"/>
          </a:p>
        </p:txBody>
      </p:sp>
      <p:sp>
        <p:nvSpPr>
          <p:cNvPr id="3" name="Content Placeholder 2"/>
          <p:cNvSpPr>
            <a:spLocks noGrp="1"/>
          </p:cNvSpPr>
          <p:nvPr>
            <p:ph idx="1"/>
          </p:nvPr>
        </p:nvSpPr>
        <p:spPr/>
        <p:txBody>
          <a:bodyPr/>
          <a:lstStyle/>
          <a:p>
            <a:r>
              <a:rPr lang="en-IN" dirty="0" smtClean="0"/>
              <a:t>Create Blob Storage </a:t>
            </a:r>
            <a:r>
              <a:rPr lang="en-IN" dirty="0" smtClean="0">
                <a:sym typeface="Wingdings" panose="05000000000000000000" pitchFamily="2" charset="2"/>
              </a:rPr>
              <a:t> Create target Container where you are going to load data</a:t>
            </a:r>
          </a:p>
          <a:p>
            <a:endParaRPr lang="en-IN" dirty="0"/>
          </a:p>
        </p:txBody>
      </p:sp>
      <p:pic>
        <p:nvPicPr>
          <p:cNvPr id="4" name="Picture 3"/>
          <p:cNvPicPr/>
          <p:nvPr/>
        </p:nvPicPr>
        <p:blipFill>
          <a:blip r:embed="rId2"/>
          <a:stretch>
            <a:fillRect/>
          </a:stretch>
        </p:blipFill>
        <p:spPr>
          <a:xfrm>
            <a:off x="853281" y="1973262"/>
            <a:ext cx="7467600" cy="4408287"/>
          </a:xfrm>
          <a:prstGeom prst="rect">
            <a:avLst/>
          </a:prstGeom>
        </p:spPr>
      </p:pic>
      <p:sp>
        <p:nvSpPr>
          <p:cNvPr id="5" name="Rectangle 4"/>
          <p:cNvSpPr/>
          <p:nvPr/>
        </p:nvSpPr>
        <p:spPr>
          <a:xfrm>
            <a:off x="5272881" y="601633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044281" y="2506662"/>
            <a:ext cx="2286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768021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a:t>
            </a:r>
            <a:r>
              <a:rPr lang="en-IN" dirty="0"/>
              <a:t>Blob &amp; Create target </a:t>
            </a:r>
            <a:r>
              <a:rPr lang="en-IN" dirty="0" smtClean="0"/>
              <a:t>container Con…</a:t>
            </a:r>
            <a:endParaRPr lang="en-IN" dirty="0"/>
          </a:p>
        </p:txBody>
      </p:sp>
      <p:sp>
        <p:nvSpPr>
          <p:cNvPr id="3" name="Content Placeholder 2"/>
          <p:cNvSpPr>
            <a:spLocks noGrp="1"/>
          </p:cNvSpPr>
          <p:nvPr>
            <p:ph idx="1"/>
          </p:nvPr>
        </p:nvSpPr>
        <p:spPr/>
        <p:txBody>
          <a:bodyPr/>
          <a:lstStyle/>
          <a:p>
            <a:r>
              <a:rPr lang="en-IN" dirty="0" smtClean="0"/>
              <a:t>Create Container </a:t>
            </a:r>
            <a:r>
              <a:rPr lang="en-IN" dirty="0" smtClean="0">
                <a:sym typeface="Wingdings" panose="05000000000000000000" pitchFamily="2" charset="2"/>
              </a:rPr>
              <a:t> Target</a:t>
            </a:r>
          </a:p>
          <a:p>
            <a:endParaRPr lang="en-IN" dirty="0"/>
          </a:p>
        </p:txBody>
      </p:sp>
      <p:pic>
        <p:nvPicPr>
          <p:cNvPr id="4" name="Picture 3"/>
          <p:cNvPicPr/>
          <p:nvPr/>
        </p:nvPicPr>
        <p:blipFill>
          <a:blip r:embed="rId2"/>
          <a:stretch>
            <a:fillRect/>
          </a:stretch>
        </p:blipFill>
        <p:spPr>
          <a:xfrm>
            <a:off x="922103" y="1920315"/>
            <a:ext cx="7162800" cy="3944620"/>
          </a:xfrm>
          <a:prstGeom prst="rect">
            <a:avLst/>
          </a:prstGeom>
        </p:spPr>
      </p:pic>
      <p:sp>
        <p:nvSpPr>
          <p:cNvPr id="5" name="Rectangle 4"/>
          <p:cNvSpPr/>
          <p:nvPr/>
        </p:nvSpPr>
        <p:spPr>
          <a:xfrm>
            <a:off x="2910681" y="3954461"/>
            <a:ext cx="1066800" cy="3048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282284" y="233087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4510881" y="4183062"/>
            <a:ext cx="358140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935044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Data factory &amp; Create Linked Service</a:t>
            </a:r>
            <a:endParaRPr lang="en-IN" dirty="0"/>
          </a:p>
        </p:txBody>
      </p:sp>
      <p:sp>
        <p:nvSpPr>
          <p:cNvPr id="3" name="Content Placeholder 2"/>
          <p:cNvSpPr>
            <a:spLocks noGrp="1"/>
          </p:cNvSpPr>
          <p:nvPr>
            <p:ph idx="1"/>
          </p:nvPr>
        </p:nvSpPr>
        <p:spPr/>
        <p:txBody>
          <a:bodyPr/>
          <a:lstStyle/>
          <a:p>
            <a:r>
              <a:rPr lang="en-IN" dirty="0" smtClean="0"/>
              <a:t>Deploy Data Factory </a:t>
            </a:r>
            <a:r>
              <a:rPr lang="en-IN" dirty="0" smtClean="0">
                <a:sym typeface="Wingdings" panose="05000000000000000000" pitchFamily="2" charset="2"/>
              </a:rPr>
              <a:t> Go to Author and Monitor  Create pipeline  Create Linked Service</a:t>
            </a:r>
          </a:p>
          <a:p>
            <a:endParaRPr lang="en-IN" dirty="0">
              <a:sym typeface="Wingdings" panose="05000000000000000000" pitchFamily="2" charset="2"/>
            </a:endParaRPr>
          </a:p>
          <a:p>
            <a:r>
              <a:rPr lang="en-IN" dirty="0" smtClean="0">
                <a:sym typeface="Wingdings" panose="05000000000000000000" pitchFamily="2" charset="2"/>
              </a:rPr>
              <a:t>Need to create different-2  linked service to connect with SQL DB and BLOB storage.</a:t>
            </a:r>
          </a:p>
          <a:p>
            <a:endParaRPr lang="en-IN" dirty="0">
              <a:sym typeface="Wingdings" panose="05000000000000000000" pitchFamily="2" charset="2"/>
            </a:endParaRPr>
          </a:p>
          <a:p>
            <a:r>
              <a:rPr lang="en-IN" dirty="0"/>
              <a:t>Go To Connection </a:t>
            </a:r>
            <a:r>
              <a:rPr lang="en-IN" dirty="0">
                <a:sym typeface="Wingdings" panose="05000000000000000000" pitchFamily="2" charset="2"/>
              </a:rPr>
              <a:t> Create linked Service  Click on +New  Add whatever you want to link with Data factory in this case its </a:t>
            </a:r>
            <a:r>
              <a:rPr lang="en-IN" dirty="0" smtClean="0">
                <a:sym typeface="Wingdings" panose="05000000000000000000" pitchFamily="2" charset="2"/>
              </a:rPr>
              <a:t>SQL DB &amp; </a:t>
            </a:r>
            <a:r>
              <a:rPr lang="en-IN" dirty="0">
                <a:sym typeface="Wingdings" panose="05000000000000000000" pitchFamily="2" charset="2"/>
              </a:rPr>
              <a:t>Blob Storage </a:t>
            </a:r>
            <a:r>
              <a:rPr lang="en-IN" dirty="0" smtClean="0">
                <a:sym typeface="Wingdings" panose="05000000000000000000" pitchFamily="2" charset="2"/>
              </a:rPr>
              <a:t>.</a:t>
            </a:r>
          </a:p>
          <a:p>
            <a:endParaRPr lang="en-IN" dirty="0">
              <a:sym typeface="Wingdings" panose="05000000000000000000" pitchFamily="2" charset="2"/>
            </a:endParaRPr>
          </a:p>
          <a:p>
            <a:endParaRPr lang="en-IN" dirty="0">
              <a:sym typeface="Wingdings" panose="05000000000000000000" pitchFamily="2" charset="2"/>
            </a:endParaRPr>
          </a:p>
          <a:p>
            <a:endParaRPr lang="en-IN" dirty="0"/>
          </a:p>
        </p:txBody>
      </p:sp>
      <p:pic>
        <p:nvPicPr>
          <p:cNvPr id="4" name="Picture 3"/>
          <p:cNvPicPr>
            <a:picLocks noChangeAspect="1"/>
          </p:cNvPicPr>
          <p:nvPr/>
        </p:nvPicPr>
        <p:blipFill>
          <a:blip r:embed="rId2"/>
          <a:stretch>
            <a:fillRect/>
          </a:stretch>
        </p:blipFill>
        <p:spPr>
          <a:xfrm>
            <a:off x="891381" y="3159465"/>
            <a:ext cx="2438400" cy="3266393"/>
          </a:xfrm>
          <a:prstGeom prst="rect">
            <a:avLst/>
          </a:prstGeom>
        </p:spPr>
      </p:pic>
      <p:pic>
        <p:nvPicPr>
          <p:cNvPr id="5" name="Picture 4"/>
          <p:cNvPicPr>
            <a:picLocks noChangeAspect="1"/>
          </p:cNvPicPr>
          <p:nvPr/>
        </p:nvPicPr>
        <p:blipFill>
          <a:blip r:embed="rId3"/>
          <a:stretch>
            <a:fillRect/>
          </a:stretch>
        </p:blipFill>
        <p:spPr>
          <a:xfrm>
            <a:off x="5958681" y="3040062"/>
            <a:ext cx="2646610" cy="3761967"/>
          </a:xfrm>
          <a:prstGeom prst="rect">
            <a:avLst/>
          </a:prstGeom>
        </p:spPr>
      </p:pic>
      <p:sp>
        <p:nvSpPr>
          <p:cNvPr id="6" name="Right Arrow 5"/>
          <p:cNvSpPr/>
          <p:nvPr/>
        </p:nvSpPr>
        <p:spPr>
          <a:xfrm>
            <a:off x="3901281" y="4259262"/>
            <a:ext cx="14478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615281" y="3878262"/>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501939" y="6121058"/>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7330281" y="649722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335445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Linked service for Blob Storage</a:t>
            </a:r>
            <a:endParaRPr lang="en-IN" dirty="0"/>
          </a:p>
        </p:txBody>
      </p:sp>
      <p:sp>
        <p:nvSpPr>
          <p:cNvPr id="3" name="Content Placeholder 2"/>
          <p:cNvSpPr>
            <a:spLocks noGrp="1"/>
          </p:cNvSpPr>
          <p:nvPr>
            <p:ph idx="1"/>
          </p:nvPr>
        </p:nvSpPr>
        <p:spPr/>
        <p:txBody>
          <a:bodyPr/>
          <a:lstStyle/>
          <a:p>
            <a:r>
              <a:rPr lang="en-IN" dirty="0" smtClean="0"/>
              <a:t>Create Linked service for Blob Storage as same as you created in previous example.</a:t>
            </a:r>
            <a:endParaRPr lang="en-IN" dirty="0"/>
          </a:p>
        </p:txBody>
      </p:sp>
    </p:spTree>
    <p:extLst>
      <p:ext uri="{BB962C8B-B14F-4D97-AF65-F5344CB8AC3E}">
        <p14:creationId xmlns:p14="http://schemas.microsoft.com/office/powerpoint/2010/main" val="138359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D9F012C-BE6F-4779-9577-021F9915614C}"/>
              </a:ext>
            </a:extLst>
          </p:cNvPr>
          <p:cNvPicPr>
            <a:picLocks noChangeAspect="1"/>
          </p:cNvPicPr>
          <p:nvPr/>
        </p:nvPicPr>
        <p:blipFill>
          <a:blip r:embed="rId2"/>
          <a:stretch>
            <a:fillRect/>
          </a:stretch>
        </p:blipFill>
        <p:spPr>
          <a:xfrm>
            <a:off x="167481" y="2963862"/>
            <a:ext cx="9132548" cy="2800112"/>
          </a:xfrm>
          <a:prstGeom prst="rect">
            <a:avLst/>
          </a:prstGeom>
        </p:spPr>
      </p:pic>
      <p:sp>
        <p:nvSpPr>
          <p:cNvPr id="3" name="Title 1">
            <a:extLst>
              <a:ext uri="{FF2B5EF4-FFF2-40B4-BE49-F238E27FC236}">
                <a16:creationId xmlns:a16="http://schemas.microsoft.com/office/drawing/2014/main" xmlns="" id="{312369E9-D273-4BB6-AF8A-581EEE55E189}"/>
              </a:ext>
            </a:extLst>
          </p:cNvPr>
          <p:cNvSpPr txBox="1">
            <a:spLocks/>
          </p:cNvSpPr>
          <p:nvPr/>
        </p:nvSpPr>
        <p:spPr>
          <a:xfrm>
            <a:off x="-61119" y="144462"/>
            <a:ext cx="8913885" cy="84683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dirty="0">
                <a:solidFill>
                  <a:schemeClr val="tx2"/>
                </a:solidFill>
              </a:rPr>
              <a:t>Azure Data Factory- What we can do using ADF</a:t>
            </a:r>
            <a:r>
              <a:rPr lang="en-US" sz="2000" dirty="0" smtClean="0">
                <a:solidFill>
                  <a:schemeClr val="tx2"/>
                </a:solidFill>
              </a:rPr>
              <a:t>? </a:t>
            </a:r>
          </a:p>
          <a:p>
            <a:pPr defTabSz="699463">
              <a:defRPr/>
            </a:pPr>
            <a:endParaRPr lang="en-US" sz="2000" dirty="0">
              <a:solidFill>
                <a:schemeClr val="tx2"/>
              </a:solidFill>
            </a:endParaRPr>
          </a:p>
          <a:p>
            <a:pPr defTabSz="699463">
              <a:defRPr/>
            </a:pPr>
            <a:r>
              <a:rPr lang="en-US" sz="2000" dirty="0" smtClean="0">
                <a:solidFill>
                  <a:schemeClr val="tx2"/>
                </a:solidFill>
              </a:rPr>
              <a:t>&amp; ADF </a:t>
            </a:r>
            <a:r>
              <a:rPr lang="en-US" sz="2000" dirty="0">
                <a:solidFill>
                  <a:schemeClr val="tx2"/>
                </a:solidFill>
              </a:rPr>
              <a:t>Components</a:t>
            </a:r>
            <a:endParaRPr lang="en-US" sz="2000" spc="-76" dirty="0">
              <a:solidFill>
                <a:schemeClr val="tx2"/>
              </a:solidFill>
            </a:endParaRPr>
          </a:p>
        </p:txBody>
      </p:sp>
      <p:sp>
        <p:nvSpPr>
          <p:cNvPr id="4" name="Rectangle 3"/>
          <p:cNvSpPr/>
          <p:nvPr/>
        </p:nvSpPr>
        <p:spPr>
          <a:xfrm>
            <a:off x="167481" y="1135062"/>
            <a:ext cx="8685285" cy="1323439"/>
          </a:xfrm>
          <a:prstGeom prst="rect">
            <a:avLst/>
          </a:prstGeom>
        </p:spPr>
        <p:txBody>
          <a:bodyPr wrap="square">
            <a:spAutoFit/>
          </a:bodyPr>
          <a:lstStyle/>
          <a:p>
            <a:r>
              <a:rPr lang="en-US" sz="1600" dirty="0" smtClean="0"/>
              <a:t>ADF use to manage </a:t>
            </a:r>
            <a:r>
              <a:rPr lang="en-US" sz="1600" dirty="0"/>
              <a:t>data movement (ETL) and enrichment through the </a:t>
            </a:r>
            <a:r>
              <a:rPr lang="en-US" sz="1600" dirty="0" smtClean="0"/>
              <a:t>cloud and on premises.</a:t>
            </a:r>
            <a:endParaRPr lang="en-US" sz="1600" dirty="0"/>
          </a:p>
          <a:p>
            <a:endParaRPr lang="en-IN" sz="1600" dirty="0" smtClean="0">
              <a:solidFill>
                <a:srgbClr val="000000"/>
              </a:solidFill>
              <a:latin typeface="Segoe UI" panose="020B0502040204020203" pitchFamily="34" charset="0"/>
            </a:endParaRPr>
          </a:p>
          <a:p>
            <a:r>
              <a:rPr lang="en-IN" sz="1600" dirty="0" smtClean="0">
                <a:solidFill>
                  <a:srgbClr val="000000"/>
                </a:solidFill>
              </a:rPr>
              <a:t>The </a:t>
            </a:r>
            <a:r>
              <a:rPr lang="en-IN" sz="1600" dirty="0">
                <a:solidFill>
                  <a:srgbClr val="000000"/>
                </a:solidFill>
              </a:rPr>
              <a:t>following diagram shows the relationships among pipeline, activity, dataset, and linked service in Data Factory:</a:t>
            </a:r>
            <a:endParaRPr lang="en-IN" sz="1600" dirty="0"/>
          </a:p>
        </p:txBody>
      </p:sp>
    </p:spTree>
    <p:extLst>
      <p:ext uri="{BB962C8B-B14F-4D97-AF65-F5344CB8AC3E}">
        <p14:creationId xmlns:p14="http://schemas.microsoft.com/office/powerpoint/2010/main" val="1933217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Dataset for SQL DB</a:t>
            </a:r>
            <a:endParaRPr lang="en-IN" dirty="0"/>
          </a:p>
        </p:txBody>
      </p:sp>
      <p:sp>
        <p:nvSpPr>
          <p:cNvPr id="3" name="Content Placeholder 2"/>
          <p:cNvSpPr>
            <a:spLocks noGrp="1"/>
          </p:cNvSpPr>
          <p:nvPr>
            <p:ph idx="1"/>
          </p:nvPr>
        </p:nvSpPr>
        <p:spPr/>
        <p:txBody>
          <a:bodyPr/>
          <a:lstStyle/>
          <a:p>
            <a:r>
              <a:rPr lang="en-IN" dirty="0" smtClean="0"/>
              <a:t>General </a:t>
            </a:r>
            <a:r>
              <a:rPr lang="en-IN" dirty="0" smtClean="0">
                <a:sym typeface="Wingdings" panose="05000000000000000000" pitchFamily="2" charset="2"/>
              </a:rPr>
              <a:t> Give name to dataset</a:t>
            </a:r>
          </a:p>
          <a:p>
            <a:r>
              <a:rPr lang="en-IN" dirty="0" smtClean="0">
                <a:sym typeface="Wingdings" panose="05000000000000000000" pitchFamily="2" charset="2"/>
              </a:rPr>
              <a:t>Connection  Give respective Linked service &amp; Select Database table which data you want in Blob</a:t>
            </a:r>
          </a:p>
          <a:p>
            <a:endParaRPr lang="en-IN" dirty="0"/>
          </a:p>
        </p:txBody>
      </p:sp>
      <p:pic>
        <p:nvPicPr>
          <p:cNvPr id="4" name="Picture 3"/>
          <p:cNvPicPr/>
          <p:nvPr/>
        </p:nvPicPr>
        <p:blipFill>
          <a:blip r:embed="rId2"/>
          <a:stretch>
            <a:fillRect/>
          </a:stretch>
        </p:blipFill>
        <p:spPr>
          <a:xfrm>
            <a:off x="624681" y="2201862"/>
            <a:ext cx="8001000" cy="4419600"/>
          </a:xfrm>
          <a:prstGeom prst="rect">
            <a:avLst/>
          </a:prstGeom>
        </p:spPr>
      </p:pic>
      <p:sp>
        <p:nvSpPr>
          <p:cNvPr id="5" name="Rectangle 4"/>
          <p:cNvSpPr/>
          <p:nvPr/>
        </p:nvSpPr>
        <p:spPr>
          <a:xfrm>
            <a:off x="16914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224881" y="4640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063081" y="4640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91681" y="5024064"/>
            <a:ext cx="2057400" cy="7591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249285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Dataset for BLOB</a:t>
            </a:r>
            <a:endParaRPr lang="en-IN" dirty="0"/>
          </a:p>
        </p:txBody>
      </p:sp>
      <p:sp>
        <p:nvSpPr>
          <p:cNvPr id="3" name="Content Placeholder 2"/>
          <p:cNvSpPr>
            <a:spLocks noGrp="1"/>
          </p:cNvSpPr>
          <p:nvPr>
            <p:ph idx="1"/>
          </p:nvPr>
        </p:nvSpPr>
        <p:spPr/>
        <p:txBody>
          <a:bodyPr/>
          <a:lstStyle/>
          <a:p>
            <a:r>
              <a:rPr lang="en-IN" dirty="0"/>
              <a:t>General </a:t>
            </a:r>
            <a:r>
              <a:rPr lang="en-IN" dirty="0">
                <a:sym typeface="Wingdings" panose="05000000000000000000" pitchFamily="2" charset="2"/>
              </a:rPr>
              <a:t> Give name to dataset</a:t>
            </a:r>
          </a:p>
          <a:p>
            <a:r>
              <a:rPr lang="en-IN" dirty="0">
                <a:sym typeface="Wingdings" panose="05000000000000000000" pitchFamily="2" charset="2"/>
              </a:rPr>
              <a:t>Connection  Give respective Linked service &amp; Select </a:t>
            </a:r>
            <a:r>
              <a:rPr lang="en-IN" dirty="0" smtClean="0">
                <a:sym typeface="Wingdings" panose="05000000000000000000" pitchFamily="2" charset="2"/>
              </a:rPr>
              <a:t>Target where you want to load data</a:t>
            </a:r>
          </a:p>
          <a:p>
            <a:endParaRPr lang="en-IN" dirty="0">
              <a:sym typeface="Wingdings" panose="05000000000000000000" pitchFamily="2" charset="2"/>
            </a:endParaRPr>
          </a:p>
          <a:p>
            <a:endParaRPr lang="en-IN" dirty="0"/>
          </a:p>
        </p:txBody>
      </p:sp>
      <p:pic>
        <p:nvPicPr>
          <p:cNvPr id="4" name="Picture 3"/>
          <p:cNvPicPr/>
          <p:nvPr/>
        </p:nvPicPr>
        <p:blipFill>
          <a:blip r:embed="rId2"/>
          <a:stretch>
            <a:fillRect/>
          </a:stretch>
        </p:blipFill>
        <p:spPr>
          <a:xfrm>
            <a:off x="777081" y="2278061"/>
            <a:ext cx="7620000" cy="4214063"/>
          </a:xfrm>
          <a:prstGeom prst="rect">
            <a:avLst/>
          </a:prstGeom>
        </p:spPr>
      </p:pic>
      <p:sp>
        <p:nvSpPr>
          <p:cNvPr id="5" name="Rectangle 4"/>
          <p:cNvSpPr/>
          <p:nvPr/>
        </p:nvSpPr>
        <p:spPr>
          <a:xfrm>
            <a:off x="17676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777081" y="34210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063081" y="43906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01081" y="43906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5349081" y="4695489"/>
            <a:ext cx="838200" cy="249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351328" y="502406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748096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Pipeline and Triger</a:t>
            </a:r>
            <a:endParaRPr lang="en-IN" dirty="0"/>
          </a:p>
        </p:txBody>
      </p:sp>
      <p:sp>
        <p:nvSpPr>
          <p:cNvPr id="3" name="Content Placeholder 2"/>
          <p:cNvSpPr>
            <a:spLocks noGrp="1"/>
          </p:cNvSpPr>
          <p:nvPr>
            <p:ph idx="1"/>
          </p:nvPr>
        </p:nvSpPr>
        <p:spPr/>
        <p:txBody>
          <a:bodyPr/>
          <a:lstStyle/>
          <a:p>
            <a:r>
              <a:rPr lang="en-IN" dirty="0" smtClean="0"/>
              <a:t>Go </a:t>
            </a:r>
            <a:r>
              <a:rPr lang="en-IN" dirty="0"/>
              <a:t>To + Sign </a:t>
            </a:r>
            <a:r>
              <a:rPr lang="en-IN" dirty="0">
                <a:sym typeface="Wingdings" panose="05000000000000000000" pitchFamily="2" charset="2"/>
              </a:rPr>
              <a:t> </a:t>
            </a:r>
            <a:r>
              <a:rPr lang="en-IN" dirty="0" smtClean="0">
                <a:sym typeface="Wingdings" panose="05000000000000000000" pitchFamily="2" charset="2"/>
              </a:rPr>
              <a:t>Pipeline  Data Flow  Drag and Drop COPY  Set Source and Sink Information  Publish All  Validate  Triger  </a:t>
            </a:r>
            <a:r>
              <a:rPr lang="en-IN" dirty="0">
                <a:sym typeface="Wingdings" panose="05000000000000000000" pitchFamily="2" charset="2"/>
              </a:rPr>
              <a:t>T</a:t>
            </a:r>
            <a:r>
              <a:rPr lang="en-IN" dirty="0" smtClean="0">
                <a:sym typeface="Wingdings" panose="05000000000000000000" pitchFamily="2" charset="2"/>
              </a:rPr>
              <a:t>riger Now  finish</a:t>
            </a:r>
          </a:p>
          <a:p>
            <a:endParaRPr lang="en-IN" dirty="0"/>
          </a:p>
          <a:p>
            <a:endParaRPr lang="en-IN" dirty="0"/>
          </a:p>
        </p:txBody>
      </p:sp>
      <p:pic>
        <p:nvPicPr>
          <p:cNvPr id="4" name="Picture 3"/>
          <p:cNvPicPr/>
          <p:nvPr/>
        </p:nvPicPr>
        <p:blipFill>
          <a:blip r:embed="rId2"/>
          <a:stretch>
            <a:fillRect/>
          </a:stretch>
        </p:blipFill>
        <p:spPr>
          <a:xfrm>
            <a:off x="700884" y="2125662"/>
            <a:ext cx="7924800" cy="4504615"/>
          </a:xfrm>
          <a:prstGeom prst="rect">
            <a:avLst/>
          </a:prstGeom>
        </p:spPr>
      </p:pic>
      <p:sp>
        <p:nvSpPr>
          <p:cNvPr id="5" name="Rectangle 4"/>
          <p:cNvSpPr/>
          <p:nvPr/>
        </p:nvSpPr>
        <p:spPr>
          <a:xfrm>
            <a:off x="1615281"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855528" y="311906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148681" y="3488796"/>
            <a:ext cx="762000" cy="5418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15481" y="5173662"/>
            <a:ext cx="21336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147703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Pipeline Report</a:t>
            </a:r>
            <a:endParaRPr lang="en-IN" dirty="0"/>
          </a:p>
        </p:txBody>
      </p:sp>
      <p:pic>
        <p:nvPicPr>
          <p:cNvPr id="4" name="Content Placeholder 3"/>
          <p:cNvPicPr>
            <a:picLocks noGrp="1" noChangeAspect="1"/>
          </p:cNvPicPr>
          <p:nvPr>
            <p:ph idx="1"/>
          </p:nvPr>
        </p:nvPicPr>
        <p:blipFill>
          <a:blip r:embed="rId2"/>
          <a:stretch>
            <a:fillRect/>
          </a:stretch>
        </p:blipFill>
        <p:spPr>
          <a:xfrm>
            <a:off x="152402" y="1897062"/>
            <a:ext cx="9021763" cy="1592894"/>
          </a:xfrm>
          <a:prstGeom prst="rect">
            <a:avLst/>
          </a:prstGeom>
        </p:spPr>
      </p:pic>
      <p:sp>
        <p:nvSpPr>
          <p:cNvPr id="5" name="Rectangle 4"/>
          <p:cNvSpPr/>
          <p:nvPr/>
        </p:nvSpPr>
        <p:spPr>
          <a:xfrm>
            <a:off x="5349081" y="322213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848495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target container in BLOB Storage </a:t>
            </a:r>
            <a:endParaRPr lang="en-IN" dirty="0"/>
          </a:p>
        </p:txBody>
      </p:sp>
      <p:pic>
        <p:nvPicPr>
          <p:cNvPr id="4" name="Content Placeholder 3"/>
          <p:cNvPicPr>
            <a:picLocks noGrp="1"/>
          </p:cNvPicPr>
          <p:nvPr>
            <p:ph idx="1"/>
          </p:nvPr>
        </p:nvPicPr>
        <p:blipFill>
          <a:blip r:embed="rId2"/>
          <a:stretch>
            <a:fillRect/>
          </a:stretch>
        </p:blipFill>
        <p:spPr>
          <a:xfrm>
            <a:off x="426643" y="1516062"/>
            <a:ext cx="8473281" cy="3887432"/>
          </a:xfrm>
          <a:prstGeom prst="rect">
            <a:avLst/>
          </a:prstGeom>
        </p:spPr>
      </p:pic>
      <p:sp>
        <p:nvSpPr>
          <p:cNvPr id="5" name="Rectangle 4"/>
          <p:cNvSpPr/>
          <p:nvPr/>
        </p:nvSpPr>
        <p:spPr>
          <a:xfrm>
            <a:off x="1920080" y="3154978"/>
            <a:ext cx="6979843" cy="26608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48481" y="3878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63875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DB (MS Azure) to Data Lake using ADF</a:t>
            </a:r>
            <a:endParaRPr lang="en-IN" dirty="0"/>
          </a:p>
        </p:txBody>
      </p:sp>
      <p:sp>
        <p:nvSpPr>
          <p:cNvPr id="3" name="Content Placeholder 2"/>
          <p:cNvSpPr>
            <a:spLocks noGrp="1"/>
          </p:cNvSpPr>
          <p:nvPr>
            <p:ph idx="1"/>
          </p:nvPr>
        </p:nvSpPr>
        <p:spPr/>
        <p:txBody>
          <a:bodyPr/>
          <a:lstStyle/>
          <a:p>
            <a:pPr marL="285750" lvl="0" indent="-285750">
              <a:buClr>
                <a:schemeClr val="tx2"/>
              </a:buClr>
              <a:buFont typeface="Wingdings" panose="05000000000000000000" pitchFamily="2" charset="2"/>
              <a:buChar char="§"/>
            </a:pPr>
            <a:r>
              <a:rPr lang="en-US" dirty="0"/>
              <a:t>Deploy SQL DB</a:t>
            </a:r>
            <a:endParaRPr lang="en-IN" dirty="0"/>
          </a:p>
          <a:p>
            <a:pPr marL="285750" lvl="0" indent="-285750">
              <a:buClr>
                <a:schemeClr val="tx2"/>
              </a:buClr>
              <a:buFont typeface="Wingdings" panose="05000000000000000000" pitchFamily="2" charset="2"/>
              <a:buChar char="§"/>
            </a:pPr>
            <a:r>
              <a:rPr lang="en-US" dirty="0"/>
              <a:t>Deploy Data Lake</a:t>
            </a:r>
            <a:endParaRPr lang="en-IN" dirty="0"/>
          </a:p>
          <a:p>
            <a:pPr marL="285750" lvl="0" indent="-285750">
              <a:buClr>
                <a:schemeClr val="tx2"/>
              </a:buClr>
              <a:buFont typeface="Wingdings" panose="05000000000000000000" pitchFamily="2" charset="2"/>
              <a:buChar char="§"/>
            </a:pPr>
            <a:r>
              <a:rPr lang="en-US" dirty="0"/>
              <a:t>Deploy Data factory</a:t>
            </a:r>
            <a:endParaRPr lang="en-IN" dirty="0"/>
          </a:p>
          <a:p>
            <a:endParaRPr lang="en-IN" dirty="0"/>
          </a:p>
        </p:txBody>
      </p:sp>
    </p:spTree>
    <p:extLst>
      <p:ext uri="{BB962C8B-B14F-4D97-AF65-F5344CB8AC3E}">
        <p14:creationId xmlns:p14="http://schemas.microsoft.com/office/powerpoint/2010/main" val="3504228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a:t>
            </a:r>
            <a:endParaRPr lang="en-IN" dirty="0"/>
          </a:p>
        </p:txBody>
      </p:sp>
      <p:sp>
        <p:nvSpPr>
          <p:cNvPr id="3" name="Content Placeholder 2"/>
          <p:cNvSpPr>
            <a:spLocks noGrp="1"/>
          </p:cNvSpPr>
          <p:nvPr>
            <p:ph idx="1"/>
          </p:nvPr>
        </p:nvSpPr>
        <p:spPr/>
        <p:txBody>
          <a:bodyPr/>
          <a:lstStyle/>
          <a:p>
            <a:r>
              <a:rPr lang="en-IN" dirty="0" smtClean="0"/>
              <a:t>Now SQL DB, ADL and Data factory is ready.</a:t>
            </a:r>
          </a:p>
          <a:p>
            <a:r>
              <a:rPr lang="en-IN" dirty="0" smtClean="0"/>
              <a:t>Open Data factory </a:t>
            </a:r>
            <a:r>
              <a:rPr lang="en-IN" dirty="0" smtClean="0">
                <a:sym typeface="Wingdings" panose="05000000000000000000" pitchFamily="2" charset="2"/>
              </a:rPr>
              <a:t> Author and monitor  Create pipeline</a:t>
            </a:r>
            <a:endParaRPr lang="en-IN" dirty="0" smtClean="0"/>
          </a:p>
          <a:p>
            <a:endParaRPr lang="en-IN" dirty="0"/>
          </a:p>
          <a:p>
            <a:endParaRPr lang="en-IN" dirty="0"/>
          </a:p>
        </p:txBody>
      </p:sp>
      <p:pic>
        <p:nvPicPr>
          <p:cNvPr id="4" name="Picture 3"/>
          <p:cNvPicPr/>
          <p:nvPr/>
        </p:nvPicPr>
        <p:blipFill>
          <a:blip r:embed="rId2"/>
          <a:stretch>
            <a:fillRect/>
          </a:stretch>
        </p:blipFill>
        <p:spPr>
          <a:xfrm>
            <a:off x="1158081" y="2278062"/>
            <a:ext cx="6858000" cy="3780790"/>
          </a:xfrm>
          <a:prstGeom prst="rect">
            <a:avLst/>
          </a:prstGeom>
        </p:spPr>
      </p:pic>
      <p:sp>
        <p:nvSpPr>
          <p:cNvPr id="5" name="Rectangle 4"/>
          <p:cNvSpPr/>
          <p:nvPr/>
        </p:nvSpPr>
        <p:spPr>
          <a:xfrm>
            <a:off x="3825081" y="4335462"/>
            <a:ext cx="91440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999645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SQL DB</a:t>
            </a:r>
          </a:p>
        </p:txBody>
      </p:sp>
      <p:sp>
        <p:nvSpPr>
          <p:cNvPr id="3" name="Content Placeholder 2"/>
          <p:cNvSpPr>
            <a:spLocks noGrp="1"/>
          </p:cNvSpPr>
          <p:nvPr>
            <p:ph idx="1"/>
          </p:nvPr>
        </p:nvSpPr>
        <p:spPr/>
        <p:txBody>
          <a:bodyPr/>
          <a:lstStyle/>
          <a:p>
            <a:r>
              <a:rPr lang="en-IN" dirty="0"/>
              <a:t>Go To Connection </a:t>
            </a:r>
            <a:r>
              <a:rPr lang="en-IN" dirty="0">
                <a:sym typeface="Wingdings" panose="05000000000000000000" pitchFamily="2" charset="2"/>
              </a:rPr>
              <a:t> Create linked Service  Click on +New  Add whatever you want to link with Data factory in this case its SQL DB &amp; </a:t>
            </a:r>
            <a:r>
              <a:rPr lang="en-IN" dirty="0" smtClean="0">
                <a:sym typeface="Wingdings" panose="05000000000000000000" pitchFamily="2" charset="2"/>
              </a:rPr>
              <a:t>Azure Data lake </a:t>
            </a:r>
            <a:r>
              <a:rPr lang="en-IN" dirty="0">
                <a:sym typeface="Wingdings" panose="05000000000000000000" pitchFamily="2" charset="2"/>
              </a:rPr>
              <a:t>.</a:t>
            </a:r>
          </a:p>
          <a:p>
            <a:endParaRPr lang="en-IN" dirty="0"/>
          </a:p>
        </p:txBody>
      </p:sp>
      <p:pic>
        <p:nvPicPr>
          <p:cNvPr id="5" name="Picture 4"/>
          <p:cNvPicPr>
            <a:picLocks noChangeAspect="1"/>
          </p:cNvPicPr>
          <p:nvPr/>
        </p:nvPicPr>
        <p:blipFill>
          <a:blip r:embed="rId2"/>
          <a:stretch>
            <a:fillRect/>
          </a:stretch>
        </p:blipFill>
        <p:spPr>
          <a:xfrm>
            <a:off x="5501481" y="2226861"/>
            <a:ext cx="3352800" cy="4767664"/>
          </a:xfrm>
          <a:prstGeom prst="rect">
            <a:avLst/>
          </a:prstGeom>
        </p:spPr>
      </p:pic>
      <p:pic>
        <p:nvPicPr>
          <p:cNvPr id="6" name="Picture 5"/>
          <p:cNvPicPr>
            <a:picLocks noChangeAspect="1"/>
          </p:cNvPicPr>
          <p:nvPr/>
        </p:nvPicPr>
        <p:blipFill>
          <a:blip r:embed="rId3"/>
          <a:stretch>
            <a:fillRect/>
          </a:stretch>
        </p:blipFill>
        <p:spPr>
          <a:xfrm>
            <a:off x="700881" y="2259830"/>
            <a:ext cx="3164740" cy="4523381"/>
          </a:xfrm>
          <a:prstGeom prst="rect">
            <a:avLst/>
          </a:prstGeom>
        </p:spPr>
      </p:pic>
      <p:sp>
        <p:nvSpPr>
          <p:cNvPr id="7" name="Right Arrow 6"/>
          <p:cNvSpPr/>
          <p:nvPr/>
        </p:nvSpPr>
        <p:spPr>
          <a:xfrm>
            <a:off x="4129881" y="3892625"/>
            <a:ext cx="1219200" cy="823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15281" y="3421062"/>
            <a:ext cx="1219200" cy="990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7330281" y="663081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79378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a:t>
            </a:r>
            <a:r>
              <a:rPr lang="en-IN" dirty="0" smtClean="0"/>
              <a:t>Azure Data lake</a:t>
            </a:r>
            <a:endParaRPr lang="en-IN" dirty="0"/>
          </a:p>
        </p:txBody>
      </p:sp>
      <p:sp>
        <p:nvSpPr>
          <p:cNvPr id="3" name="Content Placeholder 2"/>
          <p:cNvSpPr>
            <a:spLocks noGrp="1"/>
          </p:cNvSpPr>
          <p:nvPr>
            <p:ph idx="1"/>
          </p:nvPr>
        </p:nvSpPr>
        <p:spPr>
          <a:xfrm>
            <a:off x="304476" y="982662"/>
            <a:ext cx="9022087" cy="5278061"/>
          </a:xfrm>
        </p:spPr>
        <p:txBody>
          <a:bodyPr/>
          <a:lstStyle/>
          <a:p>
            <a:r>
              <a:rPr lang="en-US" dirty="0"/>
              <a:t>New linked Service for Data Lake: </a:t>
            </a:r>
            <a:r>
              <a:rPr lang="en-US" dirty="0" smtClean="0"/>
              <a:t>Asking </a:t>
            </a:r>
            <a:r>
              <a:rPr lang="en-US" dirty="0"/>
              <a:t>for </a:t>
            </a:r>
            <a:r>
              <a:rPr lang="en-US" dirty="0">
                <a:solidFill>
                  <a:srgbClr val="FF0000"/>
                </a:solidFill>
              </a:rPr>
              <a:t>subscription ID and </a:t>
            </a:r>
            <a:r>
              <a:rPr lang="en-US" dirty="0" smtClean="0">
                <a:solidFill>
                  <a:srgbClr val="FF0000"/>
                </a:solidFill>
              </a:rPr>
              <a:t>key</a:t>
            </a:r>
          </a:p>
          <a:p>
            <a:endParaRPr lang="en-IN" dirty="0">
              <a:solidFill>
                <a:srgbClr val="FF0000"/>
              </a:solidFill>
            </a:endParaRPr>
          </a:p>
          <a:p>
            <a:endParaRPr lang="en-IN" dirty="0"/>
          </a:p>
        </p:txBody>
      </p:sp>
      <p:pic>
        <p:nvPicPr>
          <p:cNvPr id="4" name="Picture 3"/>
          <p:cNvPicPr>
            <a:picLocks noChangeAspect="1"/>
          </p:cNvPicPr>
          <p:nvPr/>
        </p:nvPicPr>
        <p:blipFill>
          <a:blip r:embed="rId2"/>
          <a:stretch>
            <a:fillRect/>
          </a:stretch>
        </p:blipFill>
        <p:spPr>
          <a:xfrm>
            <a:off x="2529681" y="1324160"/>
            <a:ext cx="4071937" cy="4595063"/>
          </a:xfrm>
          <a:prstGeom prst="rect">
            <a:avLst/>
          </a:prstGeom>
        </p:spPr>
      </p:pic>
      <p:sp>
        <p:nvSpPr>
          <p:cNvPr id="9" name="Rectangle 8"/>
          <p:cNvSpPr/>
          <p:nvPr/>
        </p:nvSpPr>
        <p:spPr>
          <a:xfrm>
            <a:off x="2529681" y="4564062"/>
            <a:ext cx="1219200"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228707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ID and KEY</a:t>
            </a:r>
            <a:endParaRPr lang="en-IN" dirty="0"/>
          </a:p>
        </p:txBody>
      </p:sp>
      <p:sp>
        <p:nvSpPr>
          <p:cNvPr id="3" name="Content Placeholder 2"/>
          <p:cNvSpPr>
            <a:spLocks noGrp="1"/>
          </p:cNvSpPr>
          <p:nvPr>
            <p:ph idx="1"/>
          </p:nvPr>
        </p:nvSpPr>
        <p:spPr/>
        <p:txBody>
          <a:bodyPr/>
          <a:lstStyle/>
          <a:p>
            <a:r>
              <a:rPr lang="en-US" dirty="0"/>
              <a:t>To get those ID and keys </a:t>
            </a:r>
            <a:r>
              <a:rPr lang="en-US" dirty="0" smtClean="0"/>
              <a:t>GO TO </a:t>
            </a:r>
            <a:r>
              <a:rPr lang="en-US" dirty="0"/>
              <a:t>A</a:t>
            </a:r>
            <a:r>
              <a:rPr lang="en-US" dirty="0" smtClean="0"/>
              <a:t>zure </a:t>
            </a:r>
            <a:r>
              <a:rPr lang="en-US" dirty="0"/>
              <a:t>Active </a:t>
            </a:r>
            <a:r>
              <a:rPr lang="en-US" dirty="0" smtClean="0"/>
              <a:t>Directory </a:t>
            </a:r>
            <a:r>
              <a:rPr lang="en-US" dirty="0"/>
              <a:t>and create NEW APP Registration, do register this app with </a:t>
            </a:r>
            <a:r>
              <a:rPr lang="en-US" dirty="0" smtClean="0"/>
              <a:t>Data </a:t>
            </a:r>
            <a:r>
              <a:rPr lang="en-US" dirty="0"/>
              <a:t>L</a:t>
            </a:r>
            <a:r>
              <a:rPr lang="en-US" dirty="0" smtClean="0"/>
              <a:t>ake </a:t>
            </a:r>
            <a:r>
              <a:rPr lang="en-US" dirty="0"/>
              <a:t>and then enter credentials to above linked service</a:t>
            </a:r>
            <a:r>
              <a:rPr lang="en-US" dirty="0" smtClean="0"/>
              <a:t>.</a:t>
            </a:r>
          </a:p>
          <a:p>
            <a:endParaRPr lang="en-US" dirty="0"/>
          </a:p>
          <a:p>
            <a:r>
              <a:rPr lang="en-US" dirty="0" smtClean="0"/>
              <a:t>Go To Azure </a:t>
            </a:r>
            <a:r>
              <a:rPr lang="en-US" dirty="0"/>
              <a:t>Active </a:t>
            </a:r>
            <a:r>
              <a:rPr lang="en-US" dirty="0" smtClean="0"/>
              <a:t>Directory </a:t>
            </a:r>
            <a:r>
              <a:rPr lang="en-US" dirty="0" smtClean="0">
                <a:sym typeface="Wingdings" panose="05000000000000000000" pitchFamily="2" charset="2"/>
              </a:rPr>
              <a:t> App Registration  New Application registration</a:t>
            </a:r>
            <a:endParaRPr lang="en-IN" dirty="0"/>
          </a:p>
          <a:p>
            <a:endParaRPr lang="en-IN" dirty="0"/>
          </a:p>
        </p:txBody>
      </p:sp>
      <p:pic>
        <p:nvPicPr>
          <p:cNvPr id="6" name="Picture 5"/>
          <p:cNvPicPr/>
          <p:nvPr/>
        </p:nvPicPr>
        <p:blipFill>
          <a:blip r:embed="rId2"/>
          <a:stretch>
            <a:fillRect/>
          </a:stretch>
        </p:blipFill>
        <p:spPr>
          <a:xfrm>
            <a:off x="514713" y="2702978"/>
            <a:ext cx="7924800" cy="4026967"/>
          </a:xfrm>
          <a:prstGeom prst="rect">
            <a:avLst/>
          </a:prstGeom>
        </p:spPr>
      </p:pic>
      <p:sp>
        <p:nvSpPr>
          <p:cNvPr id="7" name="Rectangle 6"/>
          <p:cNvSpPr/>
          <p:nvPr/>
        </p:nvSpPr>
        <p:spPr>
          <a:xfrm>
            <a:off x="548481" y="5859462"/>
            <a:ext cx="12954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1996281" y="4564062"/>
            <a:ext cx="13716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757545" y="3192462"/>
            <a:ext cx="1439136"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38252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Datasets in ADF</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sz="1600" dirty="0"/>
              <a:t>A </a:t>
            </a:r>
            <a:r>
              <a:rPr lang="en-IN" sz="1600" b="1" dirty="0"/>
              <a:t>dataset</a:t>
            </a:r>
            <a:r>
              <a:rPr lang="en-IN" sz="1600" dirty="0"/>
              <a:t> is a named view of data that simply points or references the data you want to use in your </a:t>
            </a:r>
            <a:r>
              <a:rPr lang="en-IN" sz="1600" b="1" dirty="0"/>
              <a:t>activities</a:t>
            </a:r>
            <a:r>
              <a:rPr lang="en-IN" sz="1600" dirty="0"/>
              <a:t> as inputs and </a:t>
            </a:r>
            <a:r>
              <a:rPr lang="en-IN" sz="1600" dirty="0" smtClean="0"/>
              <a:t>outputs.</a:t>
            </a:r>
          </a:p>
          <a:p>
            <a:pPr marL="285750" indent="-285750">
              <a:buClr>
                <a:schemeClr val="tx2"/>
              </a:buClr>
              <a:buFont typeface="Wingdings" panose="05000000000000000000" pitchFamily="2" charset="2"/>
              <a:buChar char="§"/>
            </a:pPr>
            <a:r>
              <a:rPr lang="en-IN" sz="1600" dirty="0" smtClean="0"/>
              <a:t>Datasets </a:t>
            </a:r>
            <a:r>
              <a:rPr lang="en-IN" sz="1600" dirty="0"/>
              <a:t>identify data within different data stores, such as tables, files, folders, and documents. </a:t>
            </a: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an Azure Blob dataset specifies the blob container and folder in Blob storage from which the activity should read the data</a:t>
            </a:r>
            <a:r>
              <a:rPr lang="en-IN" sz="1600" dirty="0" smtClean="0"/>
              <a:t>.</a:t>
            </a:r>
            <a:endParaRPr lang="en-IN" sz="1600" dirty="0"/>
          </a:p>
          <a:p>
            <a:pPr marL="285750" indent="-285750">
              <a:buClr>
                <a:schemeClr val="tx2"/>
              </a:buClr>
              <a:buFont typeface="Wingdings" panose="05000000000000000000" pitchFamily="2" charset="2"/>
              <a:buChar char="§"/>
            </a:pPr>
            <a:r>
              <a:rPr lang="en-IN" sz="1600" dirty="0"/>
              <a:t>Before you create a dataset, you must create a </a:t>
            </a:r>
            <a:r>
              <a:rPr lang="en-IN" sz="1600" b="1" dirty="0"/>
              <a:t>linked service</a:t>
            </a:r>
            <a:r>
              <a:rPr lang="en-IN" sz="1600" dirty="0"/>
              <a:t> to link your data store to the data factory</a:t>
            </a:r>
            <a:r>
              <a:rPr lang="en-IN" sz="1600" dirty="0" smtClean="0"/>
              <a:t>.</a:t>
            </a:r>
          </a:p>
          <a:p>
            <a:endParaRPr lang="en-IN" sz="1600" b="1" dirty="0" smtClean="0"/>
          </a:p>
          <a:p>
            <a:r>
              <a:rPr lang="en-IN" sz="1600" b="1" dirty="0" smtClean="0"/>
              <a:t>Dataset type:</a:t>
            </a:r>
          </a:p>
          <a:p>
            <a:r>
              <a:rPr lang="en-IN" sz="1600" dirty="0">
                <a:solidFill>
                  <a:srgbClr val="FF0000"/>
                </a:solidFill>
              </a:rPr>
              <a:t>Azure Blob </a:t>
            </a:r>
            <a:r>
              <a:rPr lang="en-IN" sz="1600" dirty="0" smtClean="0">
                <a:solidFill>
                  <a:srgbClr val="FF0000"/>
                </a:solidFill>
              </a:rPr>
              <a:t>Storage</a:t>
            </a:r>
            <a:r>
              <a:rPr lang="en-IN" sz="1600" dirty="0" smtClean="0"/>
              <a:t>, </a:t>
            </a:r>
            <a:r>
              <a:rPr lang="en-IN" sz="1600" dirty="0">
                <a:solidFill>
                  <a:srgbClr val="FF0000"/>
                </a:solidFill>
              </a:rPr>
              <a:t>Azure Data Lake Store </a:t>
            </a:r>
            <a:r>
              <a:rPr lang="en-IN" sz="1600" dirty="0" smtClean="0">
                <a:solidFill>
                  <a:srgbClr val="FF0000"/>
                </a:solidFill>
              </a:rPr>
              <a:t>, Azure SQL </a:t>
            </a:r>
            <a:r>
              <a:rPr lang="en-IN" sz="1600" dirty="0" smtClean="0">
                <a:solidFill>
                  <a:srgbClr val="FF0000"/>
                </a:solidFill>
              </a:rPr>
              <a:t>DB, </a:t>
            </a:r>
            <a:r>
              <a:rPr lang="en-IN" sz="1600" dirty="0">
                <a:solidFill>
                  <a:srgbClr val="FF0000"/>
                </a:solidFill>
              </a:rPr>
              <a:t>Azure Database for </a:t>
            </a:r>
            <a:r>
              <a:rPr lang="en-IN" sz="1600" dirty="0" smtClean="0">
                <a:solidFill>
                  <a:srgbClr val="FF0000"/>
                </a:solidFill>
              </a:rPr>
              <a:t>MySQL, All </a:t>
            </a:r>
            <a:r>
              <a:rPr lang="en-IN" sz="1600" dirty="0" smtClean="0">
                <a:solidFill>
                  <a:srgbClr val="FF0000"/>
                </a:solidFill>
              </a:rPr>
              <a:t>Azure Storage, On premises Databases and Files like Amazon S3 file system, FTP </a:t>
            </a:r>
            <a:r>
              <a:rPr lang="en-IN" sz="1600" dirty="0" err="1" smtClean="0">
                <a:solidFill>
                  <a:srgbClr val="FF0000"/>
                </a:solidFill>
              </a:rPr>
              <a:t>etc</a:t>
            </a:r>
            <a:endParaRPr lang="en-IN" sz="1600" dirty="0" smtClean="0">
              <a:solidFill>
                <a:srgbClr val="FF0000"/>
              </a:solidFill>
            </a:endParaRPr>
          </a:p>
          <a:p>
            <a:endParaRPr lang="en-IN" sz="1600" b="1" dirty="0"/>
          </a:p>
          <a:p>
            <a:r>
              <a:rPr lang="en-IN" sz="1600" b="1" dirty="0" smtClean="0"/>
              <a:t>For more details explore:</a:t>
            </a:r>
          </a:p>
          <a:p>
            <a:r>
              <a:rPr lang="en-IN" sz="1600" dirty="0">
                <a:hlinkClick r:id="rId2"/>
              </a:rPr>
              <a:t>https://</a:t>
            </a:r>
            <a:r>
              <a:rPr lang="en-IN" sz="1600" dirty="0" smtClean="0">
                <a:hlinkClick r:id="rId2"/>
              </a:rPr>
              <a:t>docs.microsoft.com/en-us/azure/data-factory/concepts-datasets-linked-services</a:t>
            </a:r>
            <a:endParaRPr lang="en-IN" sz="1600" dirty="0" smtClean="0"/>
          </a:p>
          <a:p>
            <a:endParaRPr lang="en-IN" b="1" dirty="0"/>
          </a:p>
          <a:p>
            <a:endParaRPr lang="en-IN" dirty="0"/>
          </a:p>
        </p:txBody>
      </p:sp>
    </p:spTree>
    <p:extLst>
      <p:ext uri="{BB962C8B-B14F-4D97-AF65-F5344CB8AC3E}">
        <p14:creationId xmlns:p14="http://schemas.microsoft.com/office/powerpoint/2010/main" val="3434865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a NEW APP, Get </a:t>
            </a:r>
            <a:r>
              <a:rPr lang="en-IN" dirty="0"/>
              <a:t>ID and </a:t>
            </a:r>
            <a:r>
              <a:rPr lang="en-IN" dirty="0" smtClean="0"/>
              <a:t>KEY Con…</a:t>
            </a:r>
            <a:endParaRPr lang="en-IN" dirty="0"/>
          </a:p>
        </p:txBody>
      </p:sp>
      <p:pic>
        <p:nvPicPr>
          <p:cNvPr id="4" name="Content Placeholder 3"/>
          <p:cNvPicPr>
            <a:picLocks noGrp="1" noChangeAspect="1"/>
          </p:cNvPicPr>
          <p:nvPr>
            <p:ph idx="1"/>
          </p:nvPr>
        </p:nvPicPr>
        <p:blipFill>
          <a:blip r:embed="rId2"/>
          <a:stretch>
            <a:fillRect/>
          </a:stretch>
        </p:blipFill>
        <p:spPr>
          <a:xfrm>
            <a:off x="312507" y="1061061"/>
            <a:ext cx="3283974" cy="2973065"/>
          </a:xfrm>
          <a:prstGeom prst="rect">
            <a:avLst/>
          </a:prstGeom>
        </p:spPr>
      </p:pic>
      <p:pic>
        <p:nvPicPr>
          <p:cNvPr id="5" name="Picture 4"/>
          <p:cNvPicPr/>
          <p:nvPr/>
        </p:nvPicPr>
        <p:blipFill>
          <a:blip r:embed="rId3"/>
          <a:stretch>
            <a:fillRect/>
          </a:stretch>
        </p:blipFill>
        <p:spPr>
          <a:xfrm>
            <a:off x="3312457" y="3991965"/>
            <a:ext cx="5943600" cy="2820670"/>
          </a:xfrm>
          <a:prstGeom prst="rect">
            <a:avLst/>
          </a:prstGeom>
        </p:spPr>
      </p:pic>
      <p:sp>
        <p:nvSpPr>
          <p:cNvPr id="6" name="Rectangle 5"/>
          <p:cNvSpPr/>
          <p:nvPr/>
        </p:nvSpPr>
        <p:spPr>
          <a:xfrm>
            <a:off x="3967423" y="1903544"/>
            <a:ext cx="5225148" cy="1200329"/>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rPr>
              <a:t>After Creating New App you will get</a:t>
            </a:r>
          </a:p>
          <a:p>
            <a:r>
              <a:rPr lang="en-US" dirty="0" smtClean="0">
                <a:latin typeface="Calibri" panose="020F0502020204030204" pitchFamily="34" charset="0"/>
                <a:ea typeface="Calibri" panose="020F0502020204030204" pitchFamily="34" charset="0"/>
              </a:rPr>
              <a:t>Application</a:t>
            </a:r>
            <a:r>
              <a:rPr lang="en-US" dirty="0">
                <a:latin typeface="Calibri" panose="020F0502020204030204" pitchFamily="34" charset="0"/>
                <a:ea typeface="Calibri" panose="020F0502020204030204" pitchFamily="34" charset="0"/>
              </a:rPr>
              <a:t>/ subscription </a:t>
            </a:r>
            <a:r>
              <a:rPr lang="en-US" dirty="0" smtClean="0">
                <a:latin typeface="Calibri" panose="020F0502020204030204" pitchFamily="34" charset="0"/>
                <a:ea typeface="Calibri" panose="020F0502020204030204" pitchFamily="34" charset="0"/>
              </a:rPr>
              <a:t>ID Note it down somewhere</a:t>
            </a:r>
          </a:p>
          <a:p>
            <a:endParaRPr lang="en-US" dirty="0">
              <a:latin typeface="Calibri" panose="020F0502020204030204" pitchFamily="34" charset="0"/>
              <a:ea typeface="Calibri" panose="020F0502020204030204" pitchFamily="34" charset="0"/>
            </a:endParaRPr>
          </a:p>
          <a:p>
            <a:r>
              <a:rPr lang="en-US" dirty="0" smtClean="0">
                <a:solidFill>
                  <a:srgbClr val="FF0000"/>
                </a:solidFill>
                <a:latin typeface="Calibri" panose="020F0502020204030204" pitchFamily="34" charset="0"/>
                <a:ea typeface="Calibri" panose="020F0502020204030204" pitchFamily="34" charset="0"/>
              </a:rPr>
              <a:t>Go To Setting for Keys </a:t>
            </a:r>
            <a:endParaRPr lang="en-IN" dirty="0">
              <a:solidFill>
                <a:srgbClr val="FF0000"/>
              </a:solidFill>
            </a:endParaRPr>
          </a:p>
        </p:txBody>
      </p:sp>
      <p:sp>
        <p:nvSpPr>
          <p:cNvPr id="7" name="Rectangle 6"/>
          <p:cNvSpPr/>
          <p:nvPr/>
        </p:nvSpPr>
        <p:spPr>
          <a:xfrm>
            <a:off x="396081" y="130203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284257" y="5093840"/>
            <a:ext cx="2417624" cy="38462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559425" y="4674218"/>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80405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Key</a:t>
            </a:r>
            <a:endParaRPr lang="en-IN" dirty="0"/>
          </a:p>
        </p:txBody>
      </p:sp>
      <p:sp>
        <p:nvSpPr>
          <p:cNvPr id="3" name="Content Placeholder 2"/>
          <p:cNvSpPr>
            <a:spLocks noGrp="1"/>
          </p:cNvSpPr>
          <p:nvPr>
            <p:ph idx="1"/>
          </p:nvPr>
        </p:nvSpPr>
        <p:spPr/>
        <p:txBody>
          <a:bodyPr/>
          <a:lstStyle/>
          <a:p>
            <a:r>
              <a:rPr lang="en-IN" dirty="0" smtClean="0"/>
              <a:t>Go To keys </a:t>
            </a:r>
            <a:r>
              <a:rPr lang="en-IN" dirty="0" smtClean="0">
                <a:sym typeface="Wingdings" panose="05000000000000000000" pitchFamily="2" charset="2"/>
              </a:rPr>
              <a:t> Generate Keys  Copy Keys</a:t>
            </a:r>
          </a:p>
          <a:p>
            <a:r>
              <a:rPr lang="en-IN" dirty="0" smtClean="0">
                <a:sym typeface="Wingdings" panose="05000000000000000000" pitchFamily="2" charset="2"/>
              </a:rPr>
              <a:t>Now you have both subscription ID and Keys</a:t>
            </a:r>
          </a:p>
          <a:p>
            <a:endParaRPr lang="en-IN" dirty="0">
              <a:sym typeface="Wingdings" panose="05000000000000000000" pitchFamily="2" charset="2"/>
            </a:endParaRPr>
          </a:p>
        </p:txBody>
      </p:sp>
      <p:pic>
        <p:nvPicPr>
          <p:cNvPr id="4" name="Picture 3"/>
          <p:cNvPicPr/>
          <p:nvPr/>
        </p:nvPicPr>
        <p:blipFill>
          <a:blip r:embed="rId2"/>
          <a:stretch>
            <a:fillRect/>
          </a:stretch>
        </p:blipFill>
        <p:spPr>
          <a:xfrm>
            <a:off x="548481" y="2360130"/>
            <a:ext cx="8077200" cy="3985463"/>
          </a:xfrm>
          <a:prstGeom prst="rect">
            <a:avLst/>
          </a:prstGeom>
        </p:spPr>
      </p:pic>
      <p:sp>
        <p:nvSpPr>
          <p:cNvPr id="5" name="Rectangle 4"/>
          <p:cNvSpPr/>
          <p:nvPr/>
        </p:nvSpPr>
        <p:spPr>
          <a:xfrm>
            <a:off x="2377281" y="47926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129881" y="4065462"/>
            <a:ext cx="4724400" cy="57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932407" y="2788490"/>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68493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 Access to DATA LAKE</a:t>
            </a:r>
            <a:endParaRPr lang="en-IN" dirty="0"/>
          </a:p>
        </p:txBody>
      </p:sp>
      <p:sp>
        <p:nvSpPr>
          <p:cNvPr id="3" name="Content Placeholder 2"/>
          <p:cNvSpPr>
            <a:spLocks noGrp="1"/>
          </p:cNvSpPr>
          <p:nvPr>
            <p:ph idx="1"/>
          </p:nvPr>
        </p:nvSpPr>
        <p:spPr/>
        <p:txBody>
          <a:bodyPr/>
          <a:lstStyle/>
          <a:p>
            <a:r>
              <a:rPr lang="en-US" dirty="0"/>
              <a:t>Now go to DATA </a:t>
            </a:r>
            <a:r>
              <a:rPr lang="en-US" dirty="0" smtClean="0"/>
              <a:t>LAKE </a:t>
            </a:r>
            <a:r>
              <a:rPr lang="en-US" dirty="0" smtClean="0">
                <a:sym typeface="Wingdings" panose="05000000000000000000" pitchFamily="2" charset="2"/>
              </a:rPr>
              <a:t></a:t>
            </a:r>
            <a:r>
              <a:rPr lang="en-US" dirty="0" smtClean="0"/>
              <a:t> </a:t>
            </a:r>
            <a:r>
              <a:rPr lang="en-US" dirty="0"/>
              <a:t>Data Explorer </a:t>
            </a:r>
            <a:r>
              <a:rPr lang="en-US" dirty="0">
                <a:sym typeface="Wingdings" panose="05000000000000000000" pitchFamily="2" charset="2"/>
              </a:rPr>
              <a:t></a:t>
            </a:r>
            <a:r>
              <a:rPr lang="en-US" dirty="0"/>
              <a:t> Access </a:t>
            </a:r>
            <a:r>
              <a:rPr lang="en-US" dirty="0">
                <a:sym typeface="Wingdings" panose="05000000000000000000" pitchFamily="2" charset="2"/>
              </a:rPr>
              <a:t></a:t>
            </a:r>
            <a:r>
              <a:rPr lang="en-US" dirty="0"/>
              <a:t> Add access</a:t>
            </a:r>
            <a:endParaRPr lang="en-IN" dirty="0"/>
          </a:p>
          <a:p>
            <a:endParaRPr lang="en-IN" dirty="0"/>
          </a:p>
        </p:txBody>
      </p:sp>
      <p:pic>
        <p:nvPicPr>
          <p:cNvPr id="4" name="Picture 3"/>
          <p:cNvPicPr/>
          <p:nvPr/>
        </p:nvPicPr>
        <p:blipFill>
          <a:blip r:embed="rId2"/>
          <a:stretch>
            <a:fillRect/>
          </a:stretch>
        </p:blipFill>
        <p:spPr>
          <a:xfrm>
            <a:off x="304476" y="1934845"/>
            <a:ext cx="8549805" cy="4381817"/>
          </a:xfrm>
          <a:prstGeom prst="rect">
            <a:avLst/>
          </a:prstGeom>
        </p:spPr>
      </p:pic>
      <p:sp>
        <p:nvSpPr>
          <p:cNvPr id="5" name="Rectangle 4"/>
          <p:cNvSpPr/>
          <p:nvPr/>
        </p:nvSpPr>
        <p:spPr>
          <a:xfrm>
            <a:off x="1767681"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215481" y="252030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6720681" y="25066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122742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a:t>
            </a:r>
            <a:r>
              <a:rPr lang="en-IN" dirty="0" smtClean="0"/>
              <a:t>LAKE Con…</a:t>
            </a:r>
            <a:endParaRPr lang="en-IN" dirty="0"/>
          </a:p>
        </p:txBody>
      </p:sp>
      <p:pic>
        <p:nvPicPr>
          <p:cNvPr id="4" name="Content Placeholder 3"/>
          <p:cNvPicPr>
            <a:picLocks noGrp="1"/>
          </p:cNvPicPr>
          <p:nvPr>
            <p:ph idx="1"/>
          </p:nvPr>
        </p:nvPicPr>
        <p:blipFill>
          <a:blip r:embed="rId2"/>
          <a:stretch>
            <a:fillRect/>
          </a:stretch>
        </p:blipFill>
        <p:spPr>
          <a:xfrm>
            <a:off x="304800" y="1688554"/>
            <a:ext cx="8549481" cy="4247108"/>
          </a:xfrm>
          <a:prstGeom prst="rect">
            <a:avLst/>
          </a:prstGeom>
        </p:spPr>
      </p:pic>
      <p:sp>
        <p:nvSpPr>
          <p:cNvPr id="5" name="Rectangle 4"/>
          <p:cNvSpPr/>
          <p:nvPr/>
        </p:nvSpPr>
        <p:spPr>
          <a:xfrm>
            <a:off x="5196681" y="2125662"/>
            <a:ext cx="3657600" cy="3810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77927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LAKE Con…</a:t>
            </a:r>
          </a:p>
        </p:txBody>
      </p:sp>
      <p:sp>
        <p:nvSpPr>
          <p:cNvPr id="3" name="Content Placeholder 2"/>
          <p:cNvSpPr>
            <a:spLocks noGrp="1"/>
          </p:cNvSpPr>
          <p:nvPr>
            <p:ph idx="1"/>
          </p:nvPr>
        </p:nvSpPr>
        <p:spPr/>
        <p:txBody>
          <a:bodyPr/>
          <a:lstStyle/>
          <a:p>
            <a:r>
              <a:rPr lang="en-US" dirty="0"/>
              <a:t>Now go to Access </a:t>
            </a:r>
            <a:r>
              <a:rPr lang="en-US" dirty="0" smtClean="0"/>
              <a:t>control </a:t>
            </a:r>
            <a:r>
              <a:rPr lang="en-US" dirty="0" smtClean="0">
                <a:sym typeface="Wingdings" panose="05000000000000000000" pitchFamily="2" charset="2"/>
              </a:rPr>
              <a:t> ADD</a:t>
            </a:r>
          </a:p>
          <a:p>
            <a:endParaRPr lang="en-IN" dirty="0"/>
          </a:p>
        </p:txBody>
      </p:sp>
      <p:pic>
        <p:nvPicPr>
          <p:cNvPr id="4" name="Picture 3"/>
          <p:cNvPicPr/>
          <p:nvPr/>
        </p:nvPicPr>
        <p:blipFill>
          <a:blip r:embed="rId2"/>
          <a:stretch>
            <a:fillRect/>
          </a:stretch>
        </p:blipFill>
        <p:spPr>
          <a:xfrm>
            <a:off x="327588" y="1871602"/>
            <a:ext cx="8549805" cy="4389121"/>
          </a:xfrm>
          <a:prstGeom prst="rect">
            <a:avLst/>
          </a:prstGeom>
        </p:spPr>
      </p:pic>
      <p:sp>
        <p:nvSpPr>
          <p:cNvPr id="5" name="Rectangle 4"/>
          <p:cNvSpPr/>
          <p:nvPr/>
        </p:nvSpPr>
        <p:spPr>
          <a:xfrm>
            <a:off x="333846" y="3040062"/>
            <a:ext cx="1287693"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843881" y="22780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88630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LAKE Con…</a:t>
            </a:r>
          </a:p>
        </p:txBody>
      </p:sp>
      <p:sp>
        <p:nvSpPr>
          <p:cNvPr id="3" name="Content Placeholder 2"/>
          <p:cNvSpPr>
            <a:spLocks noGrp="1"/>
          </p:cNvSpPr>
          <p:nvPr>
            <p:ph idx="1"/>
          </p:nvPr>
        </p:nvSpPr>
        <p:spPr/>
        <p:txBody>
          <a:bodyPr/>
          <a:lstStyle/>
          <a:p>
            <a:r>
              <a:rPr lang="en-IN" dirty="0" smtClean="0"/>
              <a:t>Add Permission </a:t>
            </a:r>
            <a:r>
              <a:rPr lang="en-IN" dirty="0" smtClean="0">
                <a:sym typeface="Wingdings" panose="05000000000000000000" pitchFamily="2" charset="2"/>
              </a:rPr>
              <a:t> Select Role as Contributor  Choose your Just created APP  Save</a:t>
            </a:r>
          </a:p>
          <a:p>
            <a:endParaRPr lang="en-IN" dirty="0"/>
          </a:p>
        </p:txBody>
      </p:sp>
      <p:pic>
        <p:nvPicPr>
          <p:cNvPr id="4" name="Picture 3"/>
          <p:cNvPicPr/>
          <p:nvPr/>
        </p:nvPicPr>
        <p:blipFill>
          <a:blip r:embed="rId2"/>
          <a:stretch>
            <a:fillRect/>
          </a:stretch>
        </p:blipFill>
        <p:spPr>
          <a:xfrm>
            <a:off x="304476" y="1996122"/>
            <a:ext cx="8709585" cy="4625340"/>
          </a:xfrm>
          <a:prstGeom prst="rect">
            <a:avLst/>
          </a:prstGeom>
        </p:spPr>
      </p:pic>
      <p:sp>
        <p:nvSpPr>
          <p:cNvPr id="5" name="Rectangle 4"/>
          <p:cNvSpPr/>
          <p:nvPr/>
        </p:nvSpPr>
        <p:spPr>
          <a:xfrm>
            <a:off x="6568281" y="2278061"/>
            <a:ext cx="2445780" cy="4214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11926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a:t>
            </a:r>
            <a:r>
              <a:rPr lang="en-IN" dirty="0" smtClean="0"/>
              <a:t>Azure Data lake</a:t>
            </a:r>
            <a:endParaRPr lang="en-IN" dirty="0"/>
          </a:p>
        </p:txBody>
      </p:sp>
      <p:sp>
        <p:nvSpPr>
          <p:cNvPr id="3" name="Content Placeholder 2"/>
          <p:cNvSpPr>
            <a:spLocks noGrp="1"/>
          </p:cNvSpPr>
          <p:nvPr>
            <p:ph idx="1"/>
          </p:nvPr>
        </p:nvSpPr>
        <p:spPr>
          <a:xfrm>
            <a:off x="304476" y="982662"/>
            <a:ext cx="9022087" cy="5278061"/>
          </a:xfrm>
        </p:spPr>
        <p:txBody>
          <a:bodyPr/>
          <a:lstStyle/>
          <a:p>
            <a:pPr marL="285750" indent="-285750">
              <a:buClr>
                <a:schemeClr val="tx2"/>
              </a:buClr>
              <a:buFont typeface="Wingdings" panose="05000000000000000000" pitchFamily="2" charset="2"/>
              <a:buChar char="§"/>
            </a:pPr>
            <a:r>
              <a:rPr lang="en-US" dirty="0" smtClean="0"/>
              <a:t>Now you have service ID and Key</a:t>
            </a:r>
            <a:endParaRPr lang="en-US" dirty="0" smtClean="0">
              <a:solidFill>
                <a:srgbClr val="FF0000"/>
              </a:solidFill>
            </a:endParaRPr>
          </a:p>
          <a:p>
            <a:pPr marL="285750" indent="-285750">
              <a:buClr>
                <a:schemeClr val="tx2"/>
              </a:buClr>
              <a:buFont typeface="Wingdings" panose="05000000000000000000" pitchFamily="2" charset="2"/>
              <a:buChar char="§"/>
            </a:pPr>
            <a:r>
              <a:rPr lang="en-IN" dirty="0" smtClean="0"/>
              <a:t>Enter ID and Key </a:t>
            </a:r>
            <a:r>
              <a:rPr lang="en-IN" dirty="0" smtClean="0">
                <a:sym typeface="Wingdings" panose="05000000000000000000" pitchFamily="2" charset="2"/>
              </a:rPr>
              <a:t> Test Connection  finish</a:t>
            </a:r>
            <a:endParaRPr lang="en-IN" dirty="0"/>
          </a:p>
          <a:p>
            <a:endParaRPr lang="en-IN" dirty="0"/>
          </a:p>
        </p:txBody>
      </p:sp>
      <p:pic>
        <p:nvPicPr>
          <p:cNvPr id="4" name="Picture 3"/>
          <p:cNvPicPr>
            <a:picLocks noChangeAspect="1"/>
          </p:cNvPicPr>
          <p:nvPr/>
        </p:nvPicPr>
        <p:blipFill>
          <a:blip r:embed="rId2"/>
          <a:stretch>
            <a:fillRect/>
          </a:stretch>
        </p:blipFill>
        <p:spPr>
          <a:xfrm>
            <a:off x="2627315" y="1854819"/>
            <a:ext cx="4071937" cy="4962066"/>
          </a:xfrm>
          <a:prstGeom prst="rect">
            <a:avLst/>
          </a:prstGeom>
        </p:spPr>
      </p:pic>
      <p:sp>
        <p:nvSpPr>
          <p:cNvPr id="5" name="Rectangle 4"/>
          <p:cNvSpPr/>
          <p:nvPr/>
        </p:nvSpPr>
        <p:spPr>
          <a:xfrm>
            <a:off x="2627315" y="5489983"/>
            <a:ext cx="2895600"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04494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Dataset for </a:t>
            </a:r>
            <a:r>
              <a:rPr lang="en-US" dirty="0" smtClean="0"/>
              <a:t>SQL DB</a:t>
            </a:r>
            <a:endParaRPr lang="en-IN" dirty="0"/>
          </a:p>
        </p:txBody>
      </p:sp>
      <p:sp>
        <p:nvSpPr>
          <p:cNvPr id="3" name="Content Placeholder 2"/>
          <p:cNvSpPr>
            <a:spLocks noGrp="1"/>
          </p:cNvSpPr>
          <p:nvPr>
            <p:ph idx="1"/>
          </p:nvPr>
        </p:nvSpPr>
        <p:spPr/>
        <p:txBody>
          <a:bodyPr/>
          <a:lstStyle/>
          <a:p>
            <a:r>
              <a:rPr lang="en-IN" dirty="0"/>
              <a:t>General </a:t>
            </a:r>
            <a:r>
              <a:rPr lang="en-IN" dirty="0">
                <a:sym typeface="Wingdings" panose="05000000000000000000" pitchFamily="2" charset="2"/>
              </a:rPr>
              <a:t> Give name to dataset</a:t>
            </a:r>
          </a:p>
          <a:p>
            <a:r>
              <a:rPr lang="en-IN" dirty="0">
                <a:sym typeface="Wingdings" panose="05000000000000000000" pitchFamily="2" charset="2"/>
              </a:rPr>
              <a:t>Connection  Give respective Linked service &amp; Select </a:t>
            </a:r>
            <a:r>
              <a:rPr lang="en-IN" dirty="0" smtClean="0">
                <a:sym typeface="Wingdings" panose="05000000000000000000" pitchFamily="2" charset="2"/>
              </a:rPr>
              <a:t>DB which you want to load to ADL</a:t>
            </a:r>
          </a:p>
          <a:p>
            <a:endParaRPr lang="en-IN" dirty="0">
              <a:sym typeface="Wingdings" panose="05000000000000000000" pitchFamily="2" charset="2"/>
            </a:endParaRPr>
          </a:p>
          <a:p>
            <a:endParaRPr lang="en-IN" dirty="0"/>
          </a:p>
        </p:txBody>
      </p:sp>
      <p:pic>
        <p:nvPicPr>
          <p:cNvPr id="5" name="Picture 4"/>
          <p:cNvPicPr/>
          <p:nvPr/>
        </p:nvPicPr>
        <p:blipFill>
          <a:blip r:embed="rId2"/>
          <a:stretch>
            <a:fillRect/>
          </a:stretch>
        </p:blipFill>
        <p:spPr>
          <a:xfrm>
            <a:off x="853281" y="2201862"/>
            <a:ext cx="7162800" cy="4615497"/>
          </a:xfrm>
          <a:prstGeom prst="rect">
            <a:avLst/>
          </a:prstGeom>
        </p:spPr>
      </p:pic>
      <p:sp>
        <p:nvSpPr>
          <p:cNvPr id="6" name="Rectangle 5"/>
          <p:cNvSpPr/>
          <p:nvPr/>
        </p:nvSpPr>
        <p:spPr>
          <a:xfrm>
            <a:off x="16152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857935" y="357748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77281" y="4640262"/>
            <a:ext cx="5029200" cy="1752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618760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Dataset for ADL</a:t>
            </a:r>
            <a:endParaRPr lang="en-IN" dirty="0"/>
          </a:p>
        </p:txBody>
      </p:sp>
      <p:pic>
        <p:nvPicPr>
          <p:cNvPr id="4" name="Content Placeholder 3"/>
          <p:cNvPicPr>
            <a:picLocks noGrp="1"/>
          </p:cNvPicPr>
          <p:nvPr>
            <p:ph idx="1"/>
          </p:nvPr>
        </p:nvPicPr>
        <p:blipFill>
          <a:blip r:embed="rId2"/>
          <a:stretch>
            <a:fillRect/>
          </a:stretch>
        </p:blipFill>
        <p:spPr>
          <a:xfrm>
            <a:off x="849037" y="1439862"/>
            <a:ext cx="7628494" cy="4737100"/>
          </a:xfrm>
          <a:prstGeom prst="rect">
            <a:avLst/>
          </a:prstGeom>
        </p:spPr>
      </p:pic>
      <p:sp>
        <p:nvSpPr>
          <p:cNvPr id="5" name="Rectangle 4"/>
          <p:cNvSpPr/>
          <p:nvPr/>
        </p:nvSpPr>
        <p:spPr>
          <a:xfrm>
            <a:off x="2148681" y="1973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158081" y="2811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82081" y="3808412"/>
            <a:ext cx="5029200" cy="2660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87339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Pipeline and Triger</a:t>
            </a:r>
            <a:endParaRPr lang="en-IN" dirty="0"/>
          </a:p>
        </p:txBody>
      </p:sp>
      <p:sp>
        <p:nvSpPr>
          <p:cNvPr id="3" name="Content Placeholder 2"/>
          <p:cNvSpPr>
            <a:spLocks noGrp="1"/>
          </p:cNvSpPr>
          <p:nvPr>
            <p:ph idx="1"/>
          </p:nvPr>
        </p:nvSpPr>
        <p:spPr/>
        <p:txBody>
          <a:bodyPr/>
          <a:lstStyle/>
          <a:p>
            <a:r>
              <a:rPr lang="en-IN" dirty="0" smtClean="0"/>
              <a:t>Go </a:t>
            </a:r>
            <a:r>
              <a:rPr lang="en-IN" dirty="0"/>
              <a:t>To + Sign </a:t>
            </a:r>
            <a:r>
              <a:rPr lang="en-IN" dirty="0">
                <a:sym typeface="Wingdings" panose="05000000000000000000" pitchFamily="2" charset="2"/>
              </a:rPr>
              <a:t> </a:t>
            </a:r>
            <a:r>
              <a:rPr lang="en-IN" dirty="0" smtClean="0">
                <a:sym typeface="Wingdings" panose="05000000000000000000" pitchFamily="2" charset="2"/>
              </a:rPr>
              <a:t>Pipeline  Data Flow  Drag and Drop COPY  Set Source and Sink Information  Publish All  Validate  Triger  </a:t>
            </a:r>
            <a:r>
              <a:rPr lang="en-IN" dirty="0">
                <a:sym typeface="Wingdings" panose="05000000000000000000" pitchFamily="2" charset="2"/>
              </a:rPr>
              <a:t>T</a:t>
            </a:r>
            <a:r>
              <a:rPr lang="en-IN" dirty="0" smtClean="0">
                <a:sym typeface="Wingdings" panose="05000000000000000000" pitchFamily="2" charset="2"/>
              </a:rPr>
              <a:t>riger Now  finish</a:t>
            </a:r>
          </a:p>
          <a:p>
            <a:endParaRPr lang="en-IN" dirty="0"/>
          </a:p>
          <a:p>
            <a:endParaRPr lang="en-IN" dirty="0"/>
          </a:p>
        </p:txBody>
      </p:sp>
      <p:pic>
        <p:nvPicPr>
          <p:cNvPr id="5" name="Picture 4"/>
          <p:cNvPicPr/>
          <p:nvPr/>
        </p:nvPicPr>
        <p:blipFill>
          <a:blip r:embed="rId2"/>
          <a:stretch>
            <a:fillRect/>
          </a:stretch>
        </p:blipFill>
        <p:spPr>
          <a:xfrm>
            <a:off x="548481" y="2137410"/>
            <a:ext cx="8001000" cy="4354715"/>
          </a:xfrm>
          <a:prstGeom prst="rect">
            <a:avLst/>
          </a:prstGeom>
        </p:spPr>
      </p:pic>
      <p:sp>
        <p:nvSpPr>
          <p:cNvPr id="6" name="Rectangle 5"/>
          <p:cNvSpPr/>
          <p:nvPr/>
        </p:nvSpPr>
        <p:spPr>
          <a:xfrm>
            <a:off x="1615281"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853281" y="2971448"/>
            <a:ext cx="7620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224881" y="3500545"/>
            <a:ext cx="762000" cy="4539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444081" y="5097462"/>
            <a:ext cx="4648200" cy="1219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2572836" y="2137410"/>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3334836"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Rectangle 11"/>
          <p:cNvSpPr/>
          <p:nvPr/>
        </p:nvSpPr>
        <p:spPr>
          <a:xfrm>
            <a:off x="4375173"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02320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4470588F-C000-4670-98A2-D366F913C795}"/>
              </a:ext>
            </a:extLst>
          </p:cNvPr>
          <p:cNvGraphicFramePr>
            <a:graphicFrameLocks noGrp="1"/>
          </p:cNvGraphicFramePr>
          <p:nvPr>
            <p:extLst/>
          </p:nvPr>
        </p:nvGraphicFramePr>
        <p:xfrm>
          <a:off x="199658" y="906462"/>
          <a:ext cx="8709255" cy="5238439"/>
        </p:xfrm>
        <a:graphic>
          <a:graphicData uri="http://schemas.openxmlformats.org/drawingml/2006/table">
            <a:tbl>
              <a:tblPr>
                <a:tableStyleId>{3C2FFA5D-87B4-456A-9821-1D502468CF0F}</a:tableStyleId>
              </a:tblPr>
              <a:tblGrid>
                <a:gridCol w="1979366">
                  <a:extLst>
                    <a:ext uri="{9D8B030D-6E8A-4147-A177-3AD203B41FA5}">
                      <a16:colId xmlns:a16="http://schemas.microsoft.com/office/drawing/2014/main" xmlns="" val="3574659874"/>
                    </a:ext>
                  </a:extLst>
                </a:gridCol>
                <a:gridCol w="6729889">
                  <a:extLst>
                    <a:ext uri="{9D8B030D-6E8A-4147-A177-3AD203B41FA5}">
                      <a16:colId xmlns:a16="http://schemas.microsoft.com/office/drawing/2014/main" xmlns="" val="1905114080"/>
                    </a:ext>
                  </a:extLst>
                </a:gridCol>
              </a:tblGrid>
              <a:tr h="151112">
                <a:tc>
                  <a:txBody>
                    <a:bodyPr/>
                    <a:lstStyle/>
                    <a:p>
                      <a:pPr algn="ctr"/>
                      <a:r>
                        <a:rPr lang="en-US" sz="1100" b="1" dirty="0"/>
                        <a:t>Source</a:t>
                      </a:r>
                      <a:endParaRPr lang="en-US" sz="1100" b="1" dirty="0">
                        <a:solidFill>
                          <a:srgbClr val="000000"/>
                        </a:solidFill>
                      </a:endParaRPr>
                    </a:p>
                  </a:txBody>
                  <a:tcPr marL="9994" marR="9994" marT="4997" marB="4997" anchor="ctr">
                    <a:solidFill>
                      <a:schemeClr val="accent2">
                        <a:lumMod val="20000"/>
                        <a:lumOff val="80000"/>
                      </a:schemeClr>
                    </a:solidFill>
                  </a:tcPr>
                </a:tc>
                <a:tc>
                  <a:txBody>
                    <a:bodyPr/>
                    <a:lstStyle/>
                    <a:p>
                      <a:pPr algn="ctr"/>
                      <a:r>
                        <a:rPr lang="en-US" sz="1100" b="1" dirty="0"/>
                        <a:t>Sink</a:t>
                      </a:r>
                      <a:endParaRPr lang="en-US" sz="1100" b="1" dirty="0">
                        <a:solidFill>
                          <a:srgbClr val="000000"/>
                        </a:solidFill>
                      </a:endParaRPr>
                    </a:p>
                  </a:txBody>
                  <a:tcPr marL="9994" marR="9994" marT="4997" marB="4997" anchor="ctr">
                    <a:solidFill>
                      <a:schemeClr val="accent2">
                        <a:lumMod val="20000"/>
                        <a:lumOff val="80000"/>
                      </a:schemeClr>
                    </a:solidFill>
                  </a:tcPr>
                </a:tc>
                <a:extLst>
                  <a:ext uri="{0D108BD9-81ED-4DB2-BD59-A6C34878D82A}">
                    <a16:rowId xmlns:a16="http://schemas.microsoft.com/office/drawing/2014/main" xmlns="" val="1623889821"/>
                  </a:ext>
                </a:extLst>
              </a:tr>
              <a:tr h="352864">
                <a:tc>
                  <a:txBody>
                    <a:bodyPr/>
                    <a:lstStyle/>
                    <a:p>
                      <a:r>
                        <a:rPr lang="en-US" sz="1100" dirty="0"/>
                        <a:t> Blob</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1967277091"/>
                  </a:ext>
                </a:extLst>
              </a:tr>
              <a:tr h="352864">
                <a:tc>
                  <a:txBody>
                    <a:bodyPr/>
                    <a:lstStyle/>
                    <a:p>
                      <a:r>
                        <a:rPr lang="en-US" sz="1100" dirty="0"/>
                        <a:t> Table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786144791"/>
                  </a:ext>
                </a:extLst>
              </a:tr>
              <a:tr h="352864">
                <a:tc>
                  <a:txBody>
                    <a:bodyPr/>
                    <a:lstStyle/>
                    <a:p>
                      <a:r>
                        <a:rPr lang="en-US" sz="1100" dirty="0"/>
                        <a:t> 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896722728"/>
                  </a:ext>
                </a:extLst>
              </a:tr>
              <a:tr h="352864">
                <a:tc>
                  <a:txBody>
                    <a:bodyPr/>
                    <a:lstStyle/>
                    <a:p>
                      <a:r>
                        <a:rPr lang="en-US" sz="1100" dirty="0"/>
                        <a:t> SQL Data Warehouse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370360485"/>
                  </a:ext>
                </a:extLst>
              </a:tr>
              <a:tr h="181429">
                <a:tc>
                  <a:txBody>
                    <a:bodyPr/>
                    <a:lstStyle/>
                    <a:p>
                      <a:r>
                        <a:rPr lang="en-US" sz="1100" dirty="0"/>
                        <a:t> </a:t>
                      </a:r>
                      <a:r>
                        <a:rPr lang="en-US" sz="1100" dirty="0" err="1"/>
                        <a:t>DocumentDB</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67664047"/>
                  </a:ext>
                </a:extLst>
              </a:tr>
              <a:tr h="352864">
                <a:tc>
                  <a:txBody>
                    <a:bodyPr/>
                    <a:lstStyle/>
                    <a:p>
                      <a:r>
                        <a:rPr lang="en-US" sz="1100" dirty="0"/>
                        <a:t> Data Lake Store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478473822"/>
                  </a:ext>
                </a:extLst>
              </a:tr>
              <a:tr h="194836">
                <a:tc>
                  <a:txBody>
                    <a:bodyPr/>
                    <a:lstStyle/>
                    <a:p>
                      <a:r>
                        <a:rPr lang="en-US" sz="1100" dirty="0"/>
                        <a:t>SQL Server on IaaS</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1747439040"/>
                  </a:ext>
                </a:extLst>
              </a:tr>
              <a:tr h="352864">
                <a:tc>
                  <a:txBody>
                    <a:bodyPr/>
                    <a:lstStyle/>
                    <a:p>
                      <a:r>
                        <a:rPr lang="en-US" sz="1100" dirty="0" err="1"/>
                        <a:t>OnPrem</a:t>
                      </a:r>
                      <a:r>
                        <a:rPr lang="en-US" sz="1100" dirty="0"/>
                        <a:t> File System</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2410722271"/>
                  </a:ext>
                </a:extLst>
              </a:tr>
              <a:tr h="194836">
                <a:tc>
                  <a:txBody>
                    <a:bodyPr/>
                    <a:lstStyle/>
                    <a:p>
                      <a:r>
                        <a:rPr lang="en-US" sz="1100" dirty="0" err="1"/>
                        <a:t>OnPrem</a:t>
                      </a:r>
                      <a:r>
                        <a:rPr lang="en-US" sz="1100" dirty="0"/>
                        <a:t> SQL Server</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435880020"/>
                  </a:ext>
                </a:extLst>
              </a:tr>
              <a:tr h="194836">
                <a:tc>
                  <a:txBody>
                    <a:bodyPr/>
                    <a:lstStyle/>
                    <a:p>
                      <a:r>
                        <a:rPr lang="en-US" sz="1100" dirty="0" err="1"/>
                        <a:t>OnPrem</a:t>
                      </a:r>
                      <a:r>
                        <a:rPr lang="en-US" sz="1100" dirty="0"/>
                        <a:t> Oracle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1713423686"/>
                  </a:ext>
                </a:extLst>
              </a:tr>
              <a:tr h="194836">
                <a:tc>
                  <a:txBody>
                    <a:bodyPr/>
                    <a:lstStyle/>
                    <a:p>
                      <a:r>
                        <a:rPr lang="en-US" sz="1100" dirty="0" err="1"/>
                        <a:t>OnPrem</a:t>
                      </a:r>
                      <a:r>
                        <a:rPr lang="en-US" sz="1100" dirty="0"/>
                        <a:t> MySQL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351972753"/>
                  </a:ext>
                </a:extLst>
              </a:tr>
              <a:tr h="194836">
                <a:tc>
                  <a:txBody>
                    <a:bodyPr/>
                    <a:lstStyle/>
                    <a:p>
                      <a:r>
                        <a:rPr lang="en-US" sz="1100" dirty="0" err="1"/>
                        <a:t>OnPrem</a:t>
                      </a:r>
                      <a:r>
                        <a:rPr lang="en-US" sz="1100" dirty="0"/>
                        <a:t> DB2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459064860"/>
                  </a:ext>
                </a:extLst>
              </a:tr>
              <a:tr h="194836">
                <a:tc>
                  <a:txBody>
                    <a:bodyPr/>
                    <a:lstStyle/>
                    <a:p>
                      <a:r>
                        <a:rPr lang="en-US" sz="1100" dirty="0" err="1"/>
                        <a:t>OnPrem</a:t>
                      </a:r>
                      <a:r>
                        <a:rPr lang="en-US" sz="1100" dirty="0"/>
                        <a:t> Teradata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3494564059"/>
                  </a:ext>
                </a:extLst>
              </a:tr>
              <a:tr h="194836">
                <a:tc>
                  <a:txBody>
                    <a:bodyPr/>
                    <a:lstStyle/>
                    <a:p>
                      <a:r>
                        <a:rPr lang="en-US" sz="1100" dirty="0" err="1"/>
                        <a:t>OnPrem</a:t>
                      </a:r>
                      <a:r>
                        <a:rPr lang="en-US" sz="1100" dirty="0"/>
                        <a:t> Sybase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894150089"/>
                  </a:ext>
                </a:extLst>
              </a:tr>
              <a:tr h="194836">
                <a:tc>
                  <a:txBody>
                    <a:bodyPr/>
                    <a:lstStyle/>
                    <a:p>
                      <a:r>
                        <a:rPr lang="en-US" sz="1100" dirty="0" err="1"/>
                        <a:t>OnPrem</a:t>
                      </a:r>
                      <a:r>
                        <a:rPr lang="en-US" sz="1100" dirty="0"/>
                        <a:t> PostgreSQL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a16="http://schemas.microsoft.com/office/drawing/2014/main" xmlns="" val="2992693200"/>
                  </a:ext>
                </a:extLst>
              </a:tr>
            </a:tbl>
          </a:graphicData>
        </a:graphic>
      </p:graphicFrame>
      <p:sp>
        <p:nvSpPr>
          <p:cNvPr id="3" name="Title 1">
            <a:extLst>
              <a:ext uri="{FF2B5EF4-FFF2-40B4-BE49-F238E27FC236}">
                <a16:creationId xmlns:a16="http://schemas.microsoft.com/office/drawing/2014/main" xmlns="" id="{0723C26A-C3C0-46C8-96C2-57BC0DFEB167}"/>
              </a:ext>
            </a:extLst>
          </p:cNvPr>
          <p:cNvSpPr txBox="1">
            <a:spLocks/>
          </p:cNvSpPr>
          <p:nvPr/>
        </p:nvSpPr>
        <p:spPr>
          <a:xfrm>
            <a:off x="0" y="68262"/>
            <a:ext cx="8913885" cy="57196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spc="-76" dirty="0" smtClean="0">
                <a:solidFill>
                  <a:srgbClr val="0070C0"/>
                </a:solidFill>
              </a:rPr>
              <a:t>Dataset Options in ADF</a:t>
            </a:r>
            <a:endParaRPr lang="en-US" sz="2000" spc="-76" dirty="0">
              <a:solidFill>
                <a:srgbClr val="0070C0"/>
              </a:solidFill>
            </a:endParaRPr>
          </a:p>
        </p:txBody>
      </p:sp>
    </p:spTree>
    <p:extLst>
      <p:ext uri="{BB962C8B-B14F-4D97-AF65-F5344CB8AC3E}">
        <p14:creationId xmlns:p14="http://schemas.microsoft.com/office/powerpoint/2010/main" val="711220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Pipeline Report</a:t>
            </a:r>
            <a:endParaRPr lang="en-IN" dirty="0"/>
          </a:p>
        </p:txBody>
      </p:sp>
      <p:pic>
        <p:nvPicPr>
          <p:cNvPr id="5" name="Picture 4"/>
          <p:cNvPicPr/>
          <p:nvPr/>
        </p:nvPicPr>
        <p:blipFill>
          <a:blip r:embed="rId2"/>
          <a:stretch>
            <a:fillRect/>
          </a:stretch>
        </p:blipFill>
        <p:spPr>
          <a:xfrm>
            <a:off x="548481" y="1744662"/>
            <a:ext cx="7848600" cy="2971800"/>
          </a:xfrm>
          <a:prstGeom prst="rect">
            <a:avLst/>
          </a:prstGeom>
        </p:spPr>
      </p:pic>
      <p:sp>
        <p:nvSpPr>
          <p:cNvPr id="6" name="Rectangle 5"/>
          <p:cNvSpPr/>
          <p:nvPr/>
        </p:nvSpPr>
        <p:spPr>
          <a:xfrm>
            <a:off x="777081" y="2925762"/>
            <a:ext cx="7391400" cy="723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733266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target in Azure Data Lake </a:t>
            </a:r>
            <a:endParaRPr lang="en-IN" dirty="0"/>
          </a:p>
        </p:txBody>
      </p:sp>
      <p:pic>
        <p:nvPicPr>
          <p:cNvPr id="5" name="Content Placeholder 4"/>
          <p:cNvPicPr>
            <a:picLocks noGrp="1"/>
          </p:cNvPicPr>
          <p:nvPr>
            <p:ph idx="1"/>
          </p:nvPr>
        </p:nvPicPr>
        <p:blipFill>
          <a:blip r:embed="rId2"/>
          <a:stretch>
            <a:fillRect/>
          </a:stretch>
        </p:blipFill>
        <p:spPr>
          <a:xfrm>
            <a:off x="152402" y="1897062"/>
            <a:ext cx="9021763" cy="3320557"/>
          </a:xfrm>
          <a:prstGeom prst="rect">
            <a:avLst/>
          </a:prstGeom>
        </p:spPr>
      </p:pic>
      <p:sp>
        <p:nvSpPr>
          <p:cNvPr id="6" name="Rectangle 5"/>
          <p:cNvSpPr/>
          <p:nvPr/>
        </p:nvSpPr>
        <p:spPr>
          <a:xfrm>
            <a:off x="324379" y="2430462"/>
            <a:ext cx="833701" cy="457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05881" y="3421062"/>
            <a:ext cx="6568284"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563582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Tutorial for Azure Data Factory</a:t>
            </a:r>
            <a:endParaRPr lang="en-IN" dirty="0"/>
          </a:p>
        </p:txBody>
      </p:sp>
      <p:sp>
        <p:nvSpPr>
          <p:cNvPr id="3" name="Content Placeholder 2"/>
          <p:cNvSpPr>
            <a:spLocks noGrp="1"/>
          </p:cNvSpPr>
          <p:nvPr>
            <p:ph idx="1"/>
          </p:nvPr>
        </p:nvSpPr>
        <p:spPr>
          <a:xfrm>
            <a:off x="304476" y="1211262"/>
            <a:ext cx="9022087" cy="5638799"/>
          </a:xfrm>
        </p:spPr>
        <p:txBody>
          <a:bodyPr/>
          <a:lstStyle/>
          <a:p>
            <a:r>
              <a:rPr lang="en-IN" dirty="0"/>
              <a:t>Create a data factory by using the Azure Data Factory using Azure </a:t>
            </a:r>
            <a:r>
              <a:rPr lang="en-IN" dirty="0" smtClean="0"/>
              <a:t>Portal</a:t>
            </a:r>
            <a:endParaRPr lang="en-IN" dirty="0"/>
          </a:p>
          <a:p>
            <a:r>
              <a:rPr lang="en-IN" dirty="0">
                <a:hlinkClick r:id="rId2"/>
              </a:rPr>
              <a:t>https://</a:t>
            </a:r>
            <a:r>
              <a:rPr lang="en-IN" dirty="0" smtClean="0">
                <a:hlinkClick r:id="rId2"/>
              </a:rPr>
              <a:t>docs.microsoft.com/en-us/azure/data-factory/quickstart-create-data-factory-portal</a:t>
            </a:r>
            <a:endParaRPr lang="en-IN" dirty="0" smtClean="0"/>
          </a:p>
          <a:p>
            <a:endParaRPr lang="en-IN" dirty="0"/>
          </a:p>
          <a:p>
            <a:r>
              <a:rPr lang="en-IN" dirty="0"/>
              <a:t>Create an Azure data factory using </a:t>
            </a:r>
            <a:r>
              <a:rPr lang="en-IN" dirty="0" smtClean="0"/>
              <a:t>PowerShell</a:t>
            </a:r>
            <a:endParaRPr lang="en-IN" dirty="0"/>
          </a:p>
          <a:p>
            <a:r>
              <a:rPr lang="en-IN" dirty="0">
                <a:hlinkClick r:id="rId3"/>
              </a:rPr>
              <a:t>https://</a:t>
            </a:r>
            <a:r>
              <a:rPr lang="en-IN" dirty="0" smtClean="0">
                <a:hlinkClick r:id="rId3"/>
              </a:rPr>
              <a:t>docs.microsoft.com/en-us/azure/data-factory/quickstart-create-data-factory-powershell</a:t>
            </a:r>
            <a:endParaRPr lang="en-IN" dirty="0" smtClean="0"/>
          </a:p>
          <a:p>
            <a:endParaRPr lang="en-IN" dirty="0"/>
          </a:p>
          <a:p>
            <a:r>
              <a:rPr lang="en-IN" dirty="0"/>
              <a:t>Use Azure portal to create a Data Factory pipeline to copy </a:t>
            </a:r>
            <a:r>
              <a:rPr lang="en-IN" dirty="0" smtClean="0"/>
              <a:t>data</a:t>
            </a:r>
            <a:endParaRPr lang="en-IN" dirty="0"/>
          </a:p>
          <a:p>
            <a:r>
              <a:rPr lang="en-IN" dirty="0">
                <a:hlinkClick r:id="rId4"/>
              </a:rPr>
              <a:t>https://</a:t>
            </a:r>
            <a:r>
              <a:rPr lang="en-IN" dirty="0" smtClean="0">
                <a:hlinkClick r:id="rId4"/>
              </a:rPr>
              <a:t>docs.microsoft.com/en-us/azure/data-factory/v1/data-factory-copy-activity-tutorial-using-azure-portal</a:t>
            </a:r>
            <a:endParaRPr lang="en-IN" dirty="0" smtClean="0"/>
          </a:p>
          <a:p>
            <a:endParaRPr lang="en-IN" dirty="0"/>
          </a:p>
          <a:p>
            <a:r>
              <a:rPr lang="en-IN" dirty="0"/>
              <a:t>Copy data from Blob Storage to SQL Database using Data </a:t>
            </a:r>
            <a:r>
              <a:rPr lang="en-IN" dirty="0" smtClean="0"/>
              <a:t>Factory</a:t>
            </a:r>
            <a:endParaRPr lang="en-IN" dirty="0"/>
          </a:p>
          <a:p>
            <a:r>
              <a:rPr lang="en-IN" dirty="0">
                <a:hlinkClick r:id="rId5"/>
              </a:rPr>
              <a:t>https://</a:t>
            </a:r>
            <a:r>
              <a:rPr lang="en-IN" dirty="0" smtClean="0">
                <a:hlinkClick r:id="rId5"/>
              </a:rPr>
              <a:t>docs.microsoft.com/en-us/azure/data-factory/v1/data-factory-copy-data-from-azure-blob-storage-to-sql-database</a:t>
            </a:r>
            <a:endParaRPr lang="en-IN" dirty="0" smtClean="0"/>
          </a:p>
          <a:p>
            <a:endParaRPr lang="en-IN" dirty="0"/>
          </a:p>
          <a:p>
            <a:r>
              <a:rPr lang="en-IN" dirty="0"/>
              <a:t>Move data by using Copy Activity</a:t>
            </a:r>
          </a:p>
          <a:p>
            <a:r>
              <a:rPr lang="en-IN" dirty="0">
                <a:hlinkClick r:id="rId6"/>
              </a:rPr>
              <a:t>https://</a:t>
            </a:r>
            <a:r>
              <a:rPr lang="en-IN" dirty="0" smtClean="0">
                <a:hlinkClick r:id="rId6"/>
              </a:rPr>
              <a:t>docs.microsoft.com/en-us/azure/data-factory/v1/data-factory-data-movement-activities</a:t>
            </a:r>
            <a:endParaRPr lang="en-IN" dirty="0" smtClean="0"/>
          </a:p>
          <a:p>
            <a:endParaRPr lang="en-IN" dirty="0"/>
          </a:p>
          <a:p>
            <a:r>
              <a:rPr lang="en-IN" dirty="0" err="1"/>
              <a:t>Analyzing</a:t>
            </a:r>
            <a:r>
              <a:rPr lang="en-IN" dirty="0"/>
              <a:t> complex Churn Models with Azure Data Factory</a:t>
            </a:r>
          </a:p>
          <a:p>
            <a:r>
              <a:rPr lang="en-IN" dirty="0">
                <a:hlinkClick r:id="rId7"/>
              </a:rPr>
              <a:t>https://azure.microsoft.com/en-us/resources/videos/azure-data-factory-102-analyzing-complex-churn-models-with-azure-data-factory</a:t>
            </a:r>
            <a:r>
              <a:rPr lang="en-IN" dirty="0" smtClean="0">
                <a:hlinkClick r:id="rId7"/>
              </a:rPr>
              <a:t>/</a:t>
            </a:r>
            <a:endParaRPr lang="en-IN" dirty="0" smtClean="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511772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Lesson Summary</a:t>
            </a:r>
            <a:endParaRPr lang="en-IN" dirty="0"/>
          </a:p>
        </p:txBody>
      </p:sp>
      <p:sp>
        <p:nvSpPr>
          <p:cNvPr id="3" name="Content Placeholder 2"/>
          <p:cNvSpPr>
            <a:spLocks noGrp="1"/>
          </p:cNvSpPr>
          <p:nvPr>
            <p:ph idx="1"/>
          </p:nvPr>
        </p:nvSpPr>
        <p:spPr/>
        <p:txBody>
          <a:bodyPr/>
          <a:lstStyle/>
          <a:p>
            <a:pPr marL="349724" lvl="1" indent="0">
              <a:lnSpc>
                <a:spcPct val="100000"/>
              </a:lnSpc>
              <a:buClr>
                <a:schemeClr val="tx2"/>
              </a:buClr>
              <a:buNone/>
            </a:pPr>
            <a:r>
              <a:rPr lang="en-US" sz="1600" dirty="0" smtClean="0"/>
              <a:t>After </a:t>
            </a:r>
            <a:r>
              <a:rPr lang="en-US" sz="1600" dirty="0"/>
              <a:t>this lesson participants are able to understand</a:t>
            </a:r>
          </a:p>
          <a:p>
            <a:pPr lvl="1">
              <a:lnSpc>
                <a:spcPct val="100000"/>
              </a:lnSpc>
              <a:buClr>
                <a:schemeClr val="tx2"/>
              </a:buClr>
              <a:buFont typeface="Wingdings" panose="05000000000000000000" pitchFamily="2" charset="2"/>
              <a:buChar char="§"/>
            </a:pPr>
            <a:endParaRPr lang="en-US" sz="1600" dirty="0"/>
          </a:p>
          <a:p>
            <a:pPr lvl="1">
              <a:lnSpc>
                <a:spcPct val="100000"/>
              </a:lnSpc>
              <a:buClr>
                <a:schemeClr val="tx2"/>
              </a:buClr>
              <a:buFont typeface="Wingdings" panose="05000000000000000000" pitchFamily="2" charset="2"/>
              <a:buChar char="§"/>
            </a:pPr>
            <a:r>
              <a:rPr lang="en-US" sz="1600" dirty="0" smtClean="0"/>
              <a:t>Understand </a:t>
            </a:r>
            <a:r>
              <a:rPr lang="en-US" sz="1600" dirty="0"/>
              <a:t>where ADF fits in Cortana </a:t>
            </a:r>
            <a:r>
              <a:rPr lang="en-US" sz="1600" dirty="0" smtClean="0"/>
              <a:t>Analytics</a:t>
            </a:r>
            <a:endParaRPr lang="en-US" sz="1600" dirty="0"/>
          </a:p>
          <a:p>
            <a:pPr lvl="1">
              <a:lnSpc>
                <a:spcPct val="100000"/>
              </a:lnSpc>
              <a:buClr>
                <a:schemeClr val="tx2"/>
              </a:buClr>
              <a:buFont typeface="Wingdings" panose="05000000000000000000" pitchFamily="2" charset="2"/>
              <a:buChar char="§"/>
            </a:pPr>
            <a:r>
              <a:rPr lang="en-US" sz="1600" dirty="0"/>
              <a:t>Understand how ADF Works, and its </a:t>
            </a:r>
            <a:r>
              <a:rPr lang="en-US" sz="1600" dirty="0" smtClean="0"/>
              <a:t>components</a:t>
            </a:r>
            <a:endParaRPr lang="en-US" sz="1600" dirty="0"/>
          </a:p>
          <a:p>
            <a:pPr lvl="1">
              <a:lnSpc>
                <a:spcPct val="100000"/>
              </a:lnSpc>
              <a:buClr>
                <a:schemeClr val="tx2"/>
              </a:buClr>
              <a:buFont typeface="Wingdings" panose="05000000000000000000" pitchFamily="2" charset="2"/>
              <a:buChar char="§"/>
            </a:pPr>
            <a:r>
              <a:rPr lang="en-US" sz="1600" dirty="0"/>
              <a:t>Be able to deploy and manage a simple ADF </a:t>
            </a:r>
            <a:r>
              <a:rPr lang="en-US" sz="1600" dirty="0" smtClean="0"/>
              <a:t>implementation</a:t>
            </a:r>
            <a:endParaRPr lang="en-US" sz="1600" dirty="0"/>
          </a:p>
          <a:p>
            <a:pPr lvl="1">
              <a:lnSpc>
                <a:spcPct val="100000"/>
              </a:lnSpc>
              <a:buClr>
                <a:schemeClr val="tx2"/>
              </a:buClr>
              <a:buFont typeface="Wingdings" panose="05000000000000000000" pitchFamily="2" charset="2"/>
              <a:buChar char="§"/>
            </a:pPr>
            <a:r>
              <a:rPr lang="en-US" sz="1600" dirty="0"/>
              <a:t>Transformation of Data BLOB to </a:t>
            </a:r>
            <a:r>
              <a:rPr lang="en-US" sz="1600" dirty="0" smtClean="0"/>
              <a:t>BLOB</a:t>
            </a:r>
            <a:endParaRPr lang="en-US" sz="1600" dirty="0"/>
          </a:p>
          <a:p>
            <a:pPr lvl="1">
              <a:lnSpc>
                <a:spcPct val="100000"/>
              </a:lnSpc>
              <a:buClr>
                <a:schemeClr val="tx2"/>
              </a:buClr>
              <a:buFont typeface="Wingdings" panose="05000000000000000000" pitchFamily="2" charset="2"/>
              <a:buChar char="§"/>
            </a:pPr>
            <a:r>
              <a:rPr lang="en-US" sz="1600" dirty="0"/>
              <a:t>Transformation of Data SQL to </a:t>
            </a:r>
            <a:r>
              <a:rPr lang="en-US" sz="1600" dirty="0" smtClean="0"/>
              <a:t>BLOB</a:t>
            </a:r>
            <a:endParaRPr lang="en-US" sz="1600" dirty="0"/>
          </a:p>
          <a:p>
            <a:pPr lvl="1">
              <a:lnSpc>
                <a:spcPct val="100000"/>
              </a:lnSpc>
              <a:buClr>
                <a:schemeClr val="tx2"/>
              </a:buClr>
              <a:buFont typeface="Wingdings" panose="05000000000000000000" pitchFamily="2" charset="2"/>
              <a:buChar char="§"/>
            </a:pPr>
            <a:r>
              <a:rPr lang="en-US" sz="1600" dirty="0"/>
              <a:t>Transformation of Data SQL DB to Azure Data </a:t>
            </a:r>
            <a:r>
              <a:rPr lang="en-US" sz="1600" dirty="0" smtClean="0"/>
              <a:t>Lake</a:t>
            </a:r>
            <a:endParaRPr lang="en-US" sz="1600" dirty="0"/>
          </a:p>
          <a:p>
            <a:pPr lvl="1">
              <a:lnSpc>
                <a:spcPct val="100000"/>
              </a:lnSpc>
              <a:buClr>
                <a:schemeClr val="tx2"/>
              </a:buClr>
              <a:buFont typeface="Wingdings" panose="05000000000000000000" pitchFamily="2" charset="2"/>
              <a:buChar char="§"/>
            </a:pPr>
            <a:r>
              <a:rPr lang="en-US" sz="1600" dirty="0"/>
              <a:t>Transformation of Data BLOB to SQL DB</a:t>
            </a:r>
          </a:p>
          <a:p>
            <a:endParaRPr lang="en-IN" dirty="0"/>
          </a:p>
        </p:txBody>
      </p:sp>
    </p:spTree>
    <p:extLst>
      <p:ext uri="{BB962C8B-B14F-4D97-AF65-F5344CB8AC3E}">
        <p14:creationId xmlns:p14="http://schemas.microsoft.com/office/powerpoint/2010/main" val="2777176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78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Linked Services in ADF</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sz="1600" dirty="0"/>
              <a:t>Before you create a dataset, you must create a </a:t>
            </a:r>
            <a:r>
              <a:rPr lang="en-IN" sz="1600" b="1" dirty="0"/>
              <a:t>linked service</a:t>
            </a:r>
            <a:r>
              <a:rPr lang="en-IN" sz="1600" dirty="0"/>
              <a:t> to link your data store to the data </a:t>
            </a:r>
            <a:r>
              <a:rPr lang="en-IN" sz="1600" dirty="0" smtClean="0"/>
              <a:t>factory.</a:t>
            </a:r>
          </a:p>
          <a:p>
            <a:pPr marL="285750" indent="-285750">
              <a:buClr>
                <a:schemeClr val="tx2"/>
              </a:buClr>
              <a:buFont typeface="Wingdings" panose="05000000000000000000" pitchFamily="2" charset="2"/>
              <a:buChar char="§"/>
            </a:pPr>
            <a:r>
              <a:rPr lang="en-IN" sz="1600" dirty="0" smtClean="0"/>
              <a:t>Linked </a:t>
            </a:r>
            <a:r>
              <a:rPr lang="en-IN" sz="1600" dirty="0"/>
              <a:t>services are much like connection strings, which define the connection information needed for Data Factory to connect to external resources. </a:t>
            </a:r>
          </a:p>
          <a:p>
            <a:pPr marL="285750" indent="-285750">
              <a:buClr>
                <a:schemeClr val="tx2"/>
              </a:buClr>
              <a:buFont typeface="Wingdings" panose="05000000000000000000" pitchFamily="2" charset="2"/>
              <a:buChar char="§"/>
            </a:pPr>
            <a:r>
              <a:rPr lang="en-IN" sz="1600" dirty="0" smtClean="0"/>
              <a:t>Think </a:t>
            </a:r>
            <a:r>
              <a:rPr lang="en-IN" sz="1600" dirty="0"/>
              <a:t>of it this way; the dataset represents the structure of the data within the linked data stores, and the linked service defines the connection to the data source. </a:t>
            </a: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an Azure Storage linked service links a storage account to the data factory. </a:t>
            </a:r>
            <a:endParaRPr lang="en-IN" sz="1600" dirty="0" smtClean="0"/>
          </a:p>
          <a:p>
            <a:pPr marL="285750" indent="-285750">
              <a:buClr>
                <a:schemeClr val="tx2"/>
              </a:buClr>
              <a:buFont typeface="Wingdings" panose="05000000000000000000" pitchFamily="2" charset="2"/>
              <a:buChar char="§"/>
            </a:pPr>
            <a:r>
              <a:rPr lang="en-IN" sz="1600" dirty="0" smtClean="0"/>
              <a:t>An </a:t>
            </a:r>
            <a:r>
              <a:rPr lang="en-IN" sz="1600" dirty="0"/>
              <a:t>Azure Blob dataset represents the blob container and the folder within that Azure storage account that contains the input blobs to be processed</a:t>
            </a:r>
            <a:r>
              <a:rPr lang="en-IN" sz="1600" dirty="0" smtClean="0"/>
              <a:t>.</a:t>
            </a:r>
          </a:p>
          <a:p>
            <a:endParaRPr lang="en-IN" sz="1600" dirty="0" smtClean="0"/>
          </a:p>
          <a:p>
            <a:r>
              <a:rPr lang="en-IN" sz="1400" b="1" dirty="0"/>
              <a:t>For more details explore:</a:t>
            </a:r>
          </a:p>
          <a:p>
            <a:r>
              <a:rPr lang="en-IN" sz="1400" dirty="0">
                <a:hlinkClick r:id="rId2"/>
              </a:rPr>
              <a:t>https://docs.microsoft.com/en-us/azure/data-factory/concepts-datasets-linked-services</a:t>
            </a:r>
            <a:endParaRPr lang="en-IN" sz="1400" dirty="0"/>
          </a:p>
          <a:p>
            <a:endParaRPr lang="en-IN" dirty="0" smtClean="0"/>
          </a:p>
          <a:p>
            <a:r>
              <a:rPr lang="en-IN" dirty="0">
                <a:hlinkClick r:id="rId3"/>
              </a:rPr>
              <a:t>https://</a:t>
            </a:r>
            <a:r>
              <a:rPr lang="en-IN" dirty="0" smtClean="0">
                <a:hlinkClick r:id="rId3"/>
              </a:rPr>
              <a:t>docs.microsoft.com/en-us/rest/api/datafactory/linkedservices/get</a:t>
            </a:r>
            <a:endParaRPr lang="en-IN" dirty="0" smtClean="0"/>
          </a:p>
          <a:p>
            <a:endParaRPr lang="en-IN" dirty="0"/>
          </a:p>
        </p:txBody>
      </p:sp>
    </p:spTree>
    <p:extLst>
      <p:ext uri="{BB962C8B-B14F-4D97-AF65-F5344CB8AC3E}">
        <p14:creationId xmlns:p14="http://schemas.microsoft.com/office/powerpoint/2010/main" val="358055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Scenario on Datasets and Linked Service of ADF</a:t>
            </a:r>
            <a:endParaRPr lang="en-IN" dirty="0"/>
          </a:p>
        </p:txBody>
      </p:sp>
      <p:sp>
        <p:nvSpPr>
          <p:cNvPr id="3" name="Content Placeholder 2"/>
          <p:cNvSpPr>
            <a:spLocks noGrp="1"/>
          </p:cNvSpPr>
          <p:nvPr>
            <p:ph idx="1"/>
          </p:nvPr>
        </p:nvSpPr>
        <p:spPr>
          <a:xfrm>
            <a:off x="304476" y="1135062"/>
            <a:ext cx="9022087" cy="5125661"/>
          </a:xfrm>
        </p:spPr>
        <p:txBody>
          <a:bodyPr/>
          <a:lstStyle/>
          <a:p>
            <a:pPr>
              <a:lnSpc>
                <a:spcPct val="100000"/>
              </a:lnSpc>
            </a:pPr>
            <a:r>
              <a:rPr lang="en-IN" sz="1600" b="1" dirty="0"/>
              <a:t>Sample scenario: </a:t>
            </a:r>
            <a:endParaRPr lang="en-IN" sz="1600" b="1" dirty="0" smtClean="0"/>
          </a:p>
          <a:p>
            <a:pPr marL="342900" indent="-342900">
              <a:lnSpc>
                <a:spcPct val="100000"/>
              </a:lnSpc>
              <a:buAutoNum type="arabicPeriod"/>
            </a:pPr>
            <a:r>
              <a:rPr lang="en-IN" sz="1600" dirty="0" smtClean="0"/>
              <a:t>To </a:t>
            </a:r>
            <a:r>
              <a:rPr lang="en-IN" sz="1600" dirty="0"/>
              <a:t>copy data from Blob storage to a SQL database, you create two </a:t>
            </a:r>
            <a:r>
              <a:rPr lang="en-IN" sz="1600" b="1" dirty="0"/>
              <a:t>linked services</a:t>
            </a:r>
            <a:r>
              <a:rPr lang="en-IN" sz="1600" dirty="0"/>
              <a:t>: </a:t>
            </a:r>
            <a:r>
              <a:rPr lang="en-IN" sz="1600" b="1" dirty="0"/>
              <a:t>Azure Storage </a:t>
            </a:r>
            <a:r>
              <a:rPr lang="en-IN" sz="1600" dirty="0"/>
              <a:t>and </a:t>
            </a:r>
            <a:r>
              <a:rPr lang="en-IN" sz="1600" b="1" dirty="0"/>
              <a:t>Azure SQL Database</a:t>
            </a:r>
            <a:r>
              <a:rPr lang="en-IN" sz="1600" dirty="0"/>
              <a:t>.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Then</a:t>
            </a:r>
            <a:r>
              <a:rPr lang="en-IN" sz="1600" dirty="0"/>
              <a:t>, create two </a:t>
            </a:r>
            <a:r>
              <a:rPr lang="en-IN" sz="1600" b="1" dirty="0"/>
              <a:t>datasets</a:t>
            </a:r>
            <a:r>
              <a:rPr lang="en-IN" sz="1600" dirty="0"/>
              <a:t>: </a:t>
            </a:r>
            <a:r>
              <a:rPr lang="en-IN" sz="1600" b="1" dirty="0"/>
              <a:t>Azure Blob dataset </a:t>
            </a:r>
            <a:r>
              <a:rPr lang="en-IN" sz="1600" dirty="0"/>
              <a:t>(which refers to the Azure Storage linked service) and </a:t>
            </a:r>
            <a:r>
              <a:rPr lang="en-IN" sz="1600" b="1" dirty="0"/>
              <a:t>Azure SQL Table dataset </a:t>
            </a:r>
            <a:r>
              <a:rPr lang="en-IN" sz="1600" dirty="0"/>
              <a:t>(which refers to the Azure SQL Database linked service).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Storage </a:t>
            </a:r>
            <a:r>
              <a:rPr lang="en-IN" sz="1600" dirty="0"/>
              <a:t>and </a:t>
            </a:r>
            <a:r>
              <a:rPr lang="en-IN" sz="1600" b="1" dirty="0"/>
              <a:t>Azure SQL Database </a:t>
            </a:r>
            <a:r>
              <a:rPr lang="en-IN" sz="1600" dirty="0"/>
              <a:t>linked services contain </a:t>
            </a:r>
            <a:r>
              <a:rPr lang="en-IN" sz="1600" b="1" dirty="0"/>
              <a:t>connection strings</a:t>
            </a:r>
            <a:r>
              <a:rPr lang="en-IN" sz="1600" dirty="0"/>
              <a:t> that Data Factory uses at runtime to </a:t>
            </a:r>
            <a:r>
              <a:rPr lang="en-IN" sz="1600" b="1" dirty="0"/>
              <a:t>connect to your Azure Storage and Azure SQL Database</a:t>
            </a:r>
            <a:r>
              <a:rPr lang="en-IN" sz="1600" dirty="0"/>
              <a:t>, respectively.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Blob dataset </a:t>
            </a:r>
            <a:r>
              <a:rPr lang="en-IN" sz="1600" dirty="0"/>
              <a:t>specifies the </a:t>
            </a:r>
            <a:r>
              <a:rPr lang="en-IN" sz="1600" b="1" dirty="0"/>
              <a:t>blob container </a:t>
            </a:r>
            <a:r>
              <a:rPr lang="en-IN" sz="1600" dirty="0"/>
              <a:t>and </a:t>
            </a:r>
            <a:r>
              <a:rPr lang="en-IN" sz="1600" b="1" dirty="0"/>
              <a:t>blob folder </a:t>
            </a:r>
            <a:r>
              <a:rPr lang="en-IN" sz="1600" dirty="0"/>
              <a:t>that contains the input blobs in your Blob storage.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SQL Table dataset </a:t>
            </a:r>
            <a:r>
              <a:rPr lang="en-IN" sz="1600" dirty="0"/>
              <a:t>specifies the SQL table in your SQL database to which the data is to be copied.</a:t>
            </a:r>
          </a:p>
          <a:p>
            <a:endParaRPr lang="en-IN" dirty="0"/>
          </a:p>
        </p:txBody>
      </p:sp>
    </p:spTree>
    <p:extLst>
      <p:ext uri="{BB962C8B-B14F-4D97-AF65-F5344CB8AC3E}">
        <p14:creationId xmlns:p14="http://schemas.microsoft.com/office/powerpoint/2010/main" val="2114816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6288A6B4-8D07-4938-A82F-A0093CB90658}" vid="{E773FF80-0C60-4FD3-859A-2513E72AB802}"/>
    </a:ext>
  </a:extLst>
</a:theme>
</file>

<file path=ppt/theme/theme3.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2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2" ma:contentTypeDescription="Create a new document." ma:contentTypeScope="" ma:versionID="ae0a797053bf1d2e6482b7c2426858de">
  <xsd:schema xmlns:xsd="http://www.w3.org/2001/XMLSchema" xmlns:xs="http://www.w3.org/2001/XMLSchema" xmlns:p="http://schemas.microsoft.com/office/2006/metadata/properties" xmlns:ns2="9bc6b55d-a734-43bd-8eab-fb065c703cf5" targetNamespace="http://schemas.microsoft.com/office/2006/metadata/properties" ma:root="true" ma:fieldsID="c2264ae2d2e80c1691baeab673441875" ns2:_="">
    <xsd:import namespace="9bc6b55d-a734-43bd-8eab-fb065c703cf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E5ECB43-677F-43ED-A2F8-99358800CF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9bc6b55d-a734-43bd-8eab-fb065c703cf5"/>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4624</TotalTime>
  <Words>3242</Words>
  <Application>Microsoft Office PowerPoint</Application>
  <PresentationFormat>Custom</PresentationFormat>
  <Paragraphs>532</Paragraphs>
  <Slides>74</Slides>
  <Notes>12</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74</vt:i4>
      </vt:variant>
    </vt:vector>
  </HeadingPairs>
  <TitlesOfParts>
    <vt:vector size="90" baseType="lpstr">
      <vt:lpstr>MS PGothic</vt:lpstr>
      <vt:lpstr>Arial</vt:lpstr>
      <vt:lpstr>Calibri</vt:lpstr>
      <vt:lpstr>Georgia</vt:lpstr>
      <vt:lpstr>Segoe UI</vt:lpstr>
      <vt:lpstr>Segoe UI Light</vt:lpstr>
      <vt:lpstr>Segoe UI Semilight</vt:lpstr>
      <vt:lpstr>Verdana</vt:lpstr>
      <vt:lpstr>Wingdings</vt:lpstr>
      <vt:lpstr>Capgemini 2017_Cover slides</vt:lpstr>
      <vt:lpstr>Capgemini Master</vt:lpstr>
      <vt:lpstr>3_Content Layouts</vt:lpstr>
      <vt:lpstr>2_Section slides</vt:lpstr>
      <vt:lpstr>4_Content Layouts</vt:lpstr>
      <vt:lpstr>2_Content and Image Layouts</vt:lpstr>
      <vt:lpstr>think-cell Slide</vt:lpstr>
      <vt:lpstr>PowerPoint Presentation</vt:lpstr>
      <vt:lpstr>Lesson Objectives </vt:lpstr>
      <vt:lpstr>Azure Data Factory</vt:lpstr>
      <vt:lpstr>PowerPoint Presentation</vt:lpstr>
      <vt:lpstr>PowerPoint Presentation</vt:lpstr>
      <vt:lpstr>Datasets in ADF</vt:lpstr>
      <vt:lpstr>PowerPoint Presentation</vt:lpstr>
      <vt:lpstr>Linked Services in ADF</vt:lpstr>
      <vt:lpstr>Sample Scenario on Datasets and Linked Service of ADF</vt:lpstr>
      <vt:lpstr>Activity &amp; Pipeline in ADF</vt:lpstr>
      <vt:lpstr>Activity &amp; Pipeline in ADF Con…</vt:lpstr>
      <vt:lpstr>PowerPoint Presentation</vt:lpstr>
      <vt:lpstr>PowerPoint Presentation</vt:lpstr>
      <vt:lpstr>PowerPoint Presentation</vt:lpstr>
      <vt:lpstr>1. Design Process - Use case  of Churning in Telcom Industries  </vt:lpstr>
      <vt:lpstr>End to End Source to Target ADF Demo   Blob to Blob Using ADF SQL DB to Blob using ADF Blob to ADL using ADF</vt:lpstr>
      <vt:lpstr>PowerPoint Presentation</vt:lpstr>
      <vt:lpstr>PowerPoint Presentation</vt:lpstr>
      <vt:lpstr>Create Container for Source and Target Con… </vt:lpstr>
      <vt:lpstr>Load Data to Source Container</vt:lpstr>
      <vt:lpstr>Deploy Data Factory</vt:lpstr>
      <vt:lpstr>Open Author and Monitor </vt:lpstr>
      <vt:lpstr>Create Linked Service</vt:lpstr>
      <vt:lpstr>Create Linked Service Con…</vt:lpstr>
      <vt:lpstr>Create Data Sets</vt:lpstr>
      <vt:lpstr>Create Data Sets Con…</vt:lpstr>
      <vt:lpstr>Create Data Sets Con…</vt:lpstr>
      <vt:lpstr>Create Data Sets Con…</vt:lpstr>
      <vt:lpstr>Create Data Sets Con…</vt:lpstr>
      <vt:lpstr>Create Data Set for Target</vt:lpstr>
      <vt:lpstr>Create Data Set for Target Con…</vt:lpstr>
      <vt:lpstr>Create Data Set for Target Con…</vt:lpstr>
      <vt:lpstr>Create Data Set for Target Con…</vt:lpstr>
      <vt:lpstr>Create Pipeline</vt:lpstr>
      <vt:lpstr>Create Pipeline Con…</vt:lpstr>
      <vt:lpstr>Create Pipeline Con…</vt:lpstr>
      <vt:lpstr>Create Pipeline Con…</vt:lpstr>
      <vt:lpstr>Execute Pipeline</vt:lpstr>
      <vt:lpstr>Execute Pipeline + </vt:lpstr>
      <vt:lpstr>Check data in BLOB target folder</vt:lpstr>
      <vt:lpstr>SQL DB to BLOB using ADF</vt:lpstr>
      <vt:lpstr>Deploy SQL DB Con…</vt:lpstr>
      <vt:lpstr>Open Query Editor in deployed SQL DB</vt:lpstr>
      <vt:lpstr>Login to SQL DB</vt:lpstr>
      <vt:lpstr>Sample Database SalesLT.Customers</vt:lpstr>
      <vt:lpstr>Deploy Blob &amp; Create target container</vt:lpstr>
      <vt:lpstr>Deploy Blob &amp; Create target container Con…</vt:lpstr>
      <vt:lpstr>Deploy Data factory &amp; Create Linked Service</vt:lpstr>
      <vt:lpstr>Linked service for Blob Storage</vt:lpstr>
      <vt:lpstr>Create Dataset for SQL DB</vt:lpstr>
      <vt:lpstr>Create Dataset for BLOB</vt:lpstr>
      <vt:lpstr>Create Pipeline and Triger</vt:lpstr>
      <vt:lpstr>Pipeline Report</vt:lpstr>
      <vt:lpstr>Check target container in BLOB Storage </vt:lpstr>
      <vt:lpstr>SQL DB (MS Azure) to Data Lake using ADF</vt:lpstr>
      <vt:lpstr>Azure Data Factory</vt:lpstr>
      <vt:lpstr>Create Linked Service for SQL DB</vt:lpstr>
      <vt:lpstr>Create Linked Service for Azure Data lake</vt:lpstr>
      <vt:lpstr>Get ID and KEY</vt:lpstr>
      <vt:lpstr>Create a NEW APP, Get ID and KEY Con…</vt:lpstr>
      <vt:lpstr>Get Key</vt:lpstr>
      <vt:lpstr>Add Access to DATA LAKE</vt:lpstr>
      <vt:lpstr>Add Access to DATA LAKE Con…</vt:lpstr>
      <vt:lpstr>Add Access to DATA LAKE Con…</vt:lpstr>
      <vt:lpstr>Add Access to DATA LAKE Con…</vt:lpstr>
      <vt:lpstr>Create Linked Service for Azure Data lake</vt:lpstr>
      <vt:lpstr>Create Dataset for SQL DB</vt:lpstr>
      <vt:lpstr>Create Dataset for ADL</vt:lpstr>
      <vt:lpstr>Create Pipeline and Triger</vt:lpstr>
      <vt:lpstr>Pipeline Report</vt:lpstr>
      <vt:lpstr>Check target in Azure Data Lake </vt:lpstr>
      <vt:lpstr>Tutorial for Azure Data Factory</vt:lpstr>
      <vt:lpstr>Lesson Summary</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Teresa Bohaty</dc:creator>
  <cp:keywords>Machine Learning Analytics ＆ Data Science Conference</cp:keywords>
  <dc:description>Template: Mitchell Derrey, Silver Fox Productions
Formatting: 
Audience Type:</dc:description>
  <cp:lastModifiedBy>Kumar, Ritul</cp:lastModifiedBy>
  <cp:revision>173</cp:revision>
  <dcterms:created xsi:type="dcterms:W3CDTF">2015-10-21T21:04:06Z</dcterms:created>
  <dcterms:modified xsi:type="dcterms:W3CDTF">2018-12-20T04:07:25Z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